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3033712"/>
            <a:ext cx="80962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DE947-0D54-A59A-10AA-A4E2852F5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74" y="900000"/>
            <a:ext cx="110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78B96-D0A7-1D91-C5BD-42145BC888DE}"/>
              </a:ext>
            </a:extLst>
          </p:cNvPr>
          <p:cNvSpPr/>
          <p:nvPr/>
        </p:nvSpPr>
        <p:spPr bwMode="white">
          <a:xfrm>
            <a:off x="335360" y="836712"/>
            <a:ext cx="8796890" cy="233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FEEE38-0184-B3BE-4F3E-FAF1D8A8C72B}"/>
              </a:ext>
            </a:extLst>
          </p:cNvPr>
          <p:cNvSpPr/>
          <p:nvPr/>
        </p:nvSpPr>
        <p:spPr bwMode="white">
          <a:xfrm>
            <a:off x="335360" y="3588000"/>
            <a:ext cx="5394928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ACBAF9-4D45-5A2F-11B7-8FC42B44978C}"/>
              </a:ext>
            </a:extLst>
          </p:cNvPr>
          <p:cNvSpPr/>
          <p:nvPr/>
        </p:nvSpPr>
        <p:spPr bwMode="white">
          <a:xfrm>
            <a:off x="335360" y="4493142"/>
            <a:ext cx="2492073" cy="34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C3BA57-2206-2DBE-FADF-8BC2DE4CDA0B}"/>
              </a:ext>
            </a:extLst>
          </p:cNvPr>
          <p:cNvSpPr/>
          <p:nvPr/>
        </p:nvSpPr>
        <p:spPr bwMode="white">
          <a:xfrm>
            <a:off x="335360" y="5270285"/>
            <a:ext cx="2619872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0B40EE-BE93-A81D-85FF-E0FED5385BB2}"/>
              </a:ext>
            </a:extLst>
          </p:cNvPr>
          <p:cNvSpPr/>
          <p:nvPr/>
        </p:nvSpPr>
        <p:spPr bwMode="white">
          <a:xfrm>
            <a:off x="371874" y="6148000"/>
            <a:ext cx="6456120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8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EC234-7E06-C56B-0338-6C0F460F7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7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73016"/>
            <a:ext cx="3295253" cy="318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29EEF-72F8-0052-F024-99F0DBC33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92" y="90000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75B71-9134-46EF-9EDA-12C9E2CD9D06}"/>
              </a:ext>
            </a:extLst>
          </p:cNvPr>
          <p:cNvSpPr/>
          <p:nvPr/>
        </p:nvSpPr>
        <p:spPr bwMode="white">
          <a:xfrm>
            <a:off x="335360" y="1039425"/>
            <a:ext cx="5834307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8C3FE2-CC4B-C0F3-6A3A-A987B1DAA8EC}"/>
              </a:ext>
            </a:extLst>
          </p:cNvPr>
          <p:cNvSpPr/>
          <p:nvPr/>
        </p:nvSpPr>
        <p:spPr bwMode="white">
          <a:xfrm>
            <a:off x="448563" y="1867261"/>
            <a:ext cx="4207277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C5D81C6-D67E-FE23-1377-0DEDB8A4216C}"/>
              </a:ext>
            </a:extLst>
          </p:cNvPr>
          <p:cNvSpPr/>
          <p:nvPr/>
        </p:nvSpPr>
        <p:spPr bwMode="white">
          <a:xfrm>
            <a:off x="335360" y="2668956"/>
            <a:ext cx="5976663" cy="136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7BE211A-5C03-6A2D-CB3A-8ED5F92EC408}"/>
              </a:ext>
            </a:extLst>
          </p:cNvPr>
          <p:cNvSpPr/>
          <p:nvPr/>
        </p:nvSpPr>
        <p:spPr bwMode="white">
          <a:xfrm>
            <a:off x="335361" y="4342056"/>
            <a:ext cx="5976662" cy="45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4CBF75A8-76C2-243F-7926-19D7FE64C3AB}"/>
              </a:ext>
            </a:extLst>
          </p:cNvPr>
          <p:cNvSpPr/>
          <p:nvPr/>
        </p:nvSpPr>
        <p:spPr bwMode="white">
          <a:xfrm>
            <a:off x="335361" y="5196036"/>
            <a:ext cx="2629792" cy="115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010047"/>
            <a:ext cx="3694223" cy="357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3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3" grpId="0" animBg="1"/>
      <p:bldP spid="40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E06EA-7DFF-2F5B-D047-C46595C435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0C9B3-0B77-1548-A4C7-DCC96C80CD9F}"/>
              </a:ext>
            </a:extLst>
          </p:cNvPr>
          <p:cNvSpPr/>
          <p:nvPr/>
        </p:nvSpPr>
        <p:spPr bwMode="white">
          <a:xfrm>
            <a:off x="335360" y="1052452"/>
            <a:ext cx="6340760" cy="4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916BFE-1118-3021-3A20-B43EBCFE7647}"/>
              </a:ext>
            </a:extLst>
          </p:cNvPr>
          <p:cNvSpPr/>
          <p:nvPr/>
        </p:nvSpPr>
        <p:spPr bwMode="white">
          <a:xfrm>
            <a:off x="335360" y="1986220"/>
            <a:ext cx="2446809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2C3EBB-675B-FF4E-DC30-86F695CC3FCE}"/>
              </a:ext>
            </a:extLst>
          </p:cNvPr>
          <p:cNvSpPr/>
          <p:nvPr/>
        </p:nvSpPr>
        <p:spPr bwMode="white">
          <a:xfrm>
            <a:off x="373443" y="2815178"/>
            <a:ext cx="2960925" cy="4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E1B59A-F7CE-0B1A-809A-FC0345DBC094}"/>
              </a:ext>
            </a:extLst>
          </p:cNvPr>
          <p:cNvSpPr/>
          <p:nvPr/>
        </p:nvSpPr>
        <p:spPr bwMode="white">
          <a:xfrm>
            <a:off x="373442" y="3720362"/>
            <a:ext cx="6730669" cy="4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3905CC-B88F-22C3-1D1B-287F9E0E354B}"/>
              </a:ext>
            </a:extLst>
          </p:cNvPr>
          <p:cNvSpPr/>
          <p:nvPr/>
        </p:nvSpPr>
        <p:spPr bwMode="white">
          <a:xfrm>
            <a:off x="335360" y="4606489"/>
            <a:ext cx="4824536" cy="5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0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29713-F911-B896-5A9E-B60448BB9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0A870E-3684-7AD7-4B3F-3A8D3698D0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9" r="5202" b="54586"/>
          <a:stretch/>
        </p:blipFill>
        <p:spPr>
          <a:xfrm>
            <a:off x="4655840" y="4437112"/>
            <a:ext cx="3600400" cy="231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A870E-3684-7AD7-4B3F-3A8D3698D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1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007DB-B1C7-AD68-AE76-AC4CF67D2F74}"/>
              </a:ext>
            </a:extLst>
          </p:cNvPr>
          <p:cNvSpPr/>
          <p:nvPr/>
        </p:nvSpPr>
        <p:spPr bwMode="white">
          <a:xfrm>
            <a:off x="335360" y="980728"/>
            <a:ext cx="6912768" cy="14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3BDF8D-922B-38F4-3C2A-F02953A84014}"/>
              </a:ext>
            </a:extLst>
          </p:cNvPr>
          <p:cNvSpPr/>
          <p:nvPr/>
        </p:nvSpPr>
        <p:spPr bwMode="white">
          <a:xfrm>
            <a:off x="335360" y="2852600"/>
            <a:ext cx="4617520" cy="4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6895AB-F778-120B-FC11-6EA22ABD9FB7}"/>
              </a:ext>
            </a:extLst>
          </p:cNvPr>
          <p:cNvSpPr/>
          <p:nvPr/>
        </p:nvSpPr>
        <p:spPr bwMode="white">
          <a:xfrm>
            <a:off x="335360" y="3786039"/>
            <a:ext cx="4392488" cy="4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4C94E5-D759-C411-7BB2-DA2EF62DD8CB}"/>
              </a:ext>
            </a:extLst>
          </p:cNvPr>
          <p:cNvSpPr/>
          <p:nvPr/>
        </p:nvSpPr>
        <p:spPr bwMode="white">
          <a:xfrm>
            <a:off x="335360" y="4681378"/>
            <a:ext cx="2592288" cy="4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F973158-7A37-3AF6-77D3-BEEA83CB167F}"/>
              </a:ext>
            </a:extLst>
          </p:cNvPr>
          <p:cNvSpPr/>
          <p:nvPr/>
        </p:nvSpPr>
        <p:spPr bwMode="white">
          <a:xfrm>
            <a:off x="2927648" y="4681378"/>
            <a:ext cx="3528392" cy="4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A50A4B2-881B-2114-8ACD-0016CFECD682}"/>
              </a:ext>
            </a:extLst>
          </p:cNvPr>
          <p:cNvSpPr/>
          <p:nvPr/>
        </p:nvSpPr>
        <p:spPr bwMode="white">
          <a:xfrm>
            <a:off x="335360" y="5586242"/>
            <a:ext cx="3672408" cy="4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7" grpId="0" animBg="1"/>
      <p:bldP spid="20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491C5-5C03-3B6E-DD88-5E0D51D42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8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A63768-4455-432F-7455-CE57B755AB6F}"/>
              </a:ext>
            </a:extLst>
          </p:cNvPr>
          <p:cNvSpPr/>
          <p:nvPr/>
        </p:nvSpPr>
        <p:spPr bwMode="white">
          <a:xfrm>
            <a:off x="335360" y="1052736"/>
            <a:ext cx="892899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9FE3B0-4D0A-8EF9-6F26-3D986F4AB1A2}"/>
              </a:ext>
            </a:extLst>
          </p:cNvPr>
          <p:cNvSpPr/>
          <p:nvPr/>
        </p:nvSpPr>
        <p:spPr bwMode="white">
          <a:xfrm>
            <a:off x="335360" y="3757777"/>
            <a:ext cx="5541024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70EC83-E220-DA79-2BC9-DE83561CDA10}"/>
              </a:ext>
            </a:extLst>
          </p:cNvPr>
          <p:cNvSpPr/>
          <p:nvPr/>
        </p:nvSpPr>
        <p:spPr bwMode="white">
          <a:xfrm>
            <a:off x="335360" y="4653214"/>
            <a:ext cx="4320480" cy="50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C8A9E7-A743-5442-40CB-B84590CA65F1}"/>
              </a:ext>
            </a:extLst>
          </p:cNvPr>
          <p:cNvSpPr/>
          <p:nvPr/>
        </p:nvSpPr>
        <p:spPr bwMode="white">
          <a:xfrm>
            <a:off x="335360" y="5624859"/>
            <a:ext cx="3770181" cy="4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63666-8647-A1DC-CFF0-E6EADA6F8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505056" cy="473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0EA646-B774-C42D-6006-76F4A97F2F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38" t="2652" r="5625" b="54843"/>
          <a:stretch/>
        </p:blipFill>
        <p:spPr>
          <a:xfrm>
            <a:off x="5159896" y="4714856"/>
            <a:ext cx="2592288" cy="209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351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EA646-B774-C42D-6006-76F4A97F2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26" y="900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A7C06-B7C4-F96D-71FD-C9662B1A2A37}"/>
              </a:ext>
            </a:extLst>
          </p:cNvPr>
          <p:cNvSpPr/>
          <p:nvPr/>
        </p:nvSpPr>
        <p:spPr bwMode="white">
          <a:xfrm>
            <a:off x="407369" y="1122489"/>
            <a:ext cx="6201045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52125-A42F-BC7E-455D-11668AD59643}"/>
              </a:ext>
            </a:extLst>
          </p:cNvPr>
          <p:cNvSpPr/>
          <p:nvPr/>
        </p:nvSpPr>
        <p:spPr bwMode="white">
          <a:xfrm>
            <a:off x="407369" y="1897081"/>
            <a:ext cx="4811595" cy="3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187E87-69FD-CA8A-9A33-B612D246A46D}"/>
              </a:ext>
            </a:extLst>
          </p:cNvPr>
          <p:cNvSpPr/>
          <p:nvPr/>
        </p:nvSpPr>
        <p:spPr bwMode="white">
          <a:xfrm>
            <a:off x="407368" y="2671673"/>
            <a:ext cx="4811595" cy="47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48B4E95-3E30-019D-2856-62A0E51AA4A5}"/>
              </a:ext>
            </a:extLst>
          </p:cNvPr>
          <p:cNvSpPr/>
          <p:nvPr/>
        </p:nvSpPr>
        <p:spPr bwMode="white">
          <a:xfrm>
            <a:off x="407368" y="3553390"/>
            <a:ext cx="2168597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F35D92-EF77-C5FF-13DF-7D9A9FFEC873}"/>
              </a:ext>
            </a:extLst>
          </p:cNvPr>
          <p:cNvSpPr/>
          <p:nvPr/>
        </p:nvSpPr>
        <p:spPr bwMode="white">
          <a:xfrm>
            <a:off x="440326" y="5119055"/>
            <a:ext cx="6024072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F1224D5-6299-A271-F182-491CA9D5B35B}"/>
              </a:ext>
            </a:extLst>
          </p:cNvPr>
          <p:cNvSpPr/>
          <p:nvPr/>
        </p:nvSpPr>
        <p:spPr bwMode="white">
          <a:xfrm>
            <a:off x="407369" y="5918369"/>
            <a:ext cx="3954736" cy="41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48B4E95-3E30-019D-2856-62A0E51AA4A5}"/>
              </a:ext>
            </a:extLst>
          </p:cNvPr>
          <p:cNvSpPr/>
          <p:nvPr/>
        </p:nvSpPr>
        <p:spPr bwMode="white">
          <a:xfrm>
            <a:off x="461027" y="4231923"/>
            <a:ext cx="2907027" cy="48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1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7" grpId="0" animBg="1"/>
      <p:bldP spid="23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B2DD1-2B3C-C3F2-77A8-00CF0BA029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1472AD-8730-9031-3558-94B5E2E96E81}"/>
              </a:ext>
            </a:extLst>
          </p:cNvPr>
          <p:cNvSpPr/>
          <p:nvPr/>
        </p:nvSpPr>
        <p:spPr bwMode="white">
          <a:xfrm>
            <a:off x="335360" y="1014274"/>
            <a:ext cx="4176464" cy="5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2FD55E-BEAB-E81F-E321-E3D6223FC186}"/>
              </a:ext>
            </a:extLst>
          </p:cNvPr>
          <p:cNvSpPr/>
          <p:nvPr/>
        </p:nvSpPr>
        <p:spPr bwMode="white">
          <a:xfrm>
            <a:off x="335361" y="1995142"/>
            <a:ext cx="2664296" cy="36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CEEAAF-4261-0ABB-BD5B-D5CE0B0FC765}"/>
              </a:ext>
            </a:extLst>
          </p:cNvPr>
          <p:cNvSpPr/>
          <p:nvPr/>
        </p:nvSpPr>
        <p:spPr bwMode="white">
          <a:xfrm>
            <a:off x="2987338" y="1995142"/>
            <a:ext cx="2532598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9A32A0-0514-07C4-DFEA-BF22F0D91CDF}"/>
              </a:ext>
            </a:extLst>
          </p:cNvPr>
          <p:cNvSpPr/>
          <p:nvPr/>
        </p:nvSpPr>
        <p:spPr bwMode="white">
          <a:xfrm>
            <a:off x="335360" y="2861733"/>
            <a:ext cx="3037090" cy="4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3FDF56-09B2-09D2-CBCC-58B518B2D7E3}"/>
              </a:ext>
            </a:extLst>
          </p:cNvPr>
          <p:cNvSpPr/>
          <p:nvPr/>
        </p:nvSpPr>
        <p:spPr bwMode="white">
          <a:xfrm>
            <a:off x="335360" y="3804507"/>
            <a:ext cx="6840760" cy="4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7BB43E-FD92-B774-F8FE-3B6D1E92AE5B}"/>
              </a:ext>
            </a:extLst>
          </p:cNvPr>
          <p:cNvSpPr/>
          <p:nvPr/>
        </p:nvSpPr>
        <p:spPr bwMode="white">
          <a:xfrm>
            <a:off x="335360" y="4747282"/>
            <a:ext cx="6624736" cy="4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27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019AD-0D6B-BCAF-497C-375E22612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BAF3BF-3E29-2FB0-26C9-35A6E1E58C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3" t="2784" r="5203" b="59158"/>
          <a:stretch/>
        </p:blipFill>
        <p:spPr>
          <a:xfrm>
            <a:off x="3575720" y="3789040"/>
            <a:ext cx="4320480" cy="208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571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AF3BF-3E29-2FB0-26C9-35A6E1E58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8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8AC8C-0DDD-5081-88CE-CE7E28426014}"/>
              </a:ext>
            </a:extLst>
          </p:cNvPr>
          <p:cNvSpPr/>
          <p:nvPr/>
        </p:nvSpPr>
        <p:spPr bwMode="white">
          <a:xfrm>
            <a:off x="335360" y="1119096"/>
            <a:ext cx="6480720" cy="1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2951E4-CCD1-D143-752D-B07A27FC31DF}"/>
              </a:ext>
            </a:extLst>
          </p:cNvPr>
          <p:cNvSpPr/>
          <p:nvPr/>
        </p:nvSpPr>
        <p:spPr bwMode="white">
          <a:xfrm>
            <a:off x="459128" y="2871866"/>
            <a:ext cx="4503272" cy="4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4BA26F-2548-C351-809C-230B69A7097D}"/>
              </a:ext>
            </a:extLst>
          </p:cNvPr>
          <p:cNvSpPr/>
          <p:nvPr/>
        </p:nvSpPr>
        <p:spPr bwMode="white">
          <a:xfrm>
            <a:off x="459128" y="3814933"/>
            <a:ext cx="4196712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06F6D3-3498-9B51-1080-F3F81CBDCA3F}"/>
              </a:ext>
            </a:extLst>
          </p:cNvPr>
          <p:cNvSpPr/>
          <p:nvPr/>
        </p:nvSpPr>
        <p:spPr bwMode="white">
          <a:xfrm>
            <a:off x="373443" y="4672266"/>
            <a:ext cx="3065652" cy="4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83DF93C-0540-AA16-FD7C-FCE8E3E4597D}"/>
              </a:ext>
            </a:extLst>
          </p:cNvPr>
          <p:cNvSpPr/>
          <p:nvPr/>
        </p:nvSpPr>
        <p:spPr bwMode="white">
          <a:xfrm>
            <a:off x="459128" y="5615333"/>
            <a:ext cx="4196712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7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2023-11-18T14:50:10Z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