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302" r:id="rId2"/>
    <p:sldId id="324" r:id="rId3"/>
    <p:sldId id="350" r:id="rId4"/>
    <p:sldId id="348" r:id="rId5"/>
    <p:sldId id="347" r:id="rId6"/>
    <p:sldId id="346" r:id="rId7"/>
    <p:sldId id="345" r:id="rId8"/>
    <p:sldId id="344" r:id="rId9"/>
    <p:sldId id="351" r:id="rId10"/>
    <p:sldId id="342" r:id="rId11"/>
    <p:sldId id="341" r:id="rId12"/>
    <p:sldId id="340" r:id="rId13"/>
    <p:sldId id="339" r:id="rId14"/>
    <p:sldId id="337" r:id="rId15"/>
    <p:sldId id="352" r:id="rId16"/>
    <p:sldId id="336" r:id="rId17"/>
    <p:sldId id="335" r:id="rId18"/>
    <p:sldId id="334" r:id="rId19"/>
    <p:sldId id="333" r:id="rId20"/>
    <p:sldId id="353" r:id="rId21"/>
    <p:sldId id="331" r:id="rId22"/>
    <p:sldId id="330" r:id="rId23"/>
    <p:sldId id="329" r:id="rId24"/>
    <p:sldId id="328" r:id="rId25"/>
    <p:sldId id="326" r:id="rId26"/>
    <p:sldId id="325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11CFC1-4886-43D4-B97A-F6EBB0808C6E}" type="datetimeFigureOut">
              <a:rPr lang="zh-CN" altLang="en-US" smtClean="0"/>
              <a:t>2023/11/17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F780FD-2171-485D-BB1D-EF0C8EB8F5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38272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F780FD-2171-485D-BB1D-EF0C8EB8F5D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554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3095625"/>
            <a:ext cx="1019175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297A91-7934-B16C-34BA-BF39A7593A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89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2CEAEA-21F1-27CD-1C87-3BC284B05F69}"/>
              </a:ext>
            </a:extLst>
          </p:cNvPr>
          <p:cNvSpPr/>
          <p:nvPr/>
        </p:nvSpPr>
        <p:spPr bwMode="white">
          <a:xfrm>
            <a:off x="2844657" y="4914213"/>
            <a:ext cx="1856528" cy="572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0197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674017-6CB5-90B9-9F77-547F1065E0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699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15D655-3982-0221-D12F-0A2B37800B52}"/>
              </a:ext>
            </a:extLst>
          </p:cNvPr>
          <p:cNvSpPr/>
          <p:nvPr/>
        </p:nvSpPr>
        <p:spPr bwMode="white">
          <a:xfrm>
            <a:off x="7032104" y="2924944"/>
            <a:ext cx="210571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486F080-0EFB-B4A6-F4D5-6E912981FF54}"/>
              </a:ext>
            </a:extLst>
          </p:cNvPr>
          <p:cNvSpPr/>
          <p:nvPr/>
        </p:nvSpPr>
        <p:spPr bwMode="white">
          <a:xfrm>
            <a:off x="5519936" y="4797152"/>
            <a:ext cx="1656184" cy="611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517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BA900A-C8D3-2709-D674-A81D83A4CD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8112304" cy="6052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53061A-BA3C-6F87-C193-A67B697B3966}"/>
              </a:ext>
            </a:extLst>
          </p:cNvPr>
          <p:cNvSpPr/>
          <p:nvPr/>
        </p:nvSpPr>
        <p:spPr bwMode="white">
          <a:xfrm>
            <a:off x="2213123" y="6165305"/>
            <a:ext cx="1002557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489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453EDD-AD05-F451-F2CA-0A50390FFB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692696"/>
            <a:ext cx="9900000" cy="1563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08D3FB-FAD0-2040-2FD9-37FE43795320}"/>
              </a:ext>
            </a:extLst>
          </p:cNvPr>
          <p:cNvSpPr/>
          <p:nvPr/>
        </p:nvSpPr>
        <p:spPr bwMode="white">
          <a:xfrm>
            <a:off x="5087888" y="1628800"/>
            <a:ext cx="4248472" cy="514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B49C7D0F-137F-B8C1-4F88-5B41BC7293B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33"/>
          <a:stretch/>
        </p:blipFill>
        <p:spPr>
          <a:xfrm>
            <a:off x="407368" y="2348880"/>
            <a:ext cx="9900000" cy="4383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1A74425-4AB2-ABD0-6D5B-AE5435CFA4EB}"/>
              </a:ext>
            </a:extLst>
          </p:cNvPr>
          <p:cNvSpPr/>
          <p:nvPr/>
        </p:nvSpPr>
        <p:spPr bwMode="white">
          <a:xfrm>
            <a:off x="7464153" y="4695404"/>
            <a:ext cx="2736304" cy="533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EF0DD30-D05B-7653-F06C-8458756C6B9E}"/>
              </a:ext>
            </a:extLst>
          </p:cNvPr>
          <p:cNvSpPr/>
          <p:nvPr/>
        </p:nvSpPr>
        <p:spPr bwMode="white">
          <a:xfrm>
            <a:off x="1199456" y="5589241"/>
            <a:ext cx="2721163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5526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DEB98C-65C5-D469-37F5-6F7F877802A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843"/>
          <a:stretch/>
        </p:blipFill>
        <p:spPr>
          <a:xfrm>
            <a:off x="407368" y="900000"/>
            <a:ext cx="11520000" cy="4568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29862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DEB98C-65C5-D469-37F5-6F7F877802A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57"/>
          <a:stretch/>
        </p:blipFill>
        <p:spPr>
          <a:xfrm>
            <a:off x="407368" y="989133"/>
            <a:ext cx="11520000" cy="4312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65E8E7-FF80-72C6-0DFA-6F09EF47C99E}"/>
              </a:ext>
            </a:extLst>
          </p:cNvPr>
          <p:cNvSpPr/>
          <p:nvPr/>
        </p:nvSpPr>
        <p:spPr bwMode="white">
          <a:xfrm>
            <a:off x="1343472" y="980495"/>
            <a:ext cx="374441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8D65E8E7-FF80-72C6-0DFA-6F09EF47C99E}"/>
              </a:ext>
            </a:extLst>
          </p:cNvPr>
          <p:cNvSpPr/>
          <p:nvPr/>
        </p:nvSpPr>
        <p:spPr bwMode="white">
          <a:xfrm>
            <a:off x="1343472" y="1844824"/>
            <a:ext cx="28803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8D65E8E7-FF80-72C6-0DFA-6F09EF47C99E}"/>
              </a:ext>
            </a:extLst>
          </p:cNvPr>
          <p:cNvSpPr/>
          <p:nvPr/>
        </p:nvSpPr>
        <p:spPr bwMode="white">
          <a:xfrm>
            <a:off x="4223792" y="1844824"/>
            <a:ext cx="633670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8D65E8E7-FF80-72C6-0DFA-6F09EF47C99E}"/>
              </a:ext>
            </a:extLst>
          </p:cNvPr>
          <p:cNvSpPr/>
          <p:nvPr/>
        </p:nvSpPr>
        <p:spPr bwMode="white">
          <a:xfrm>
            <a:off x="1343472" y="2708687"/>
            <a:ext cx="82089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8D65E8E7-FF80-72C6-0DFA-6F09EF47C99E}"/>
              </a:ext>
            </a:extLst>
          </p:cNvPr>
          <p:cNvSpPr/>
          <p:nvPr/>
        </p:nvSpPr>
        <p:spPr bwMode="white">
          <a:xfrm>
            <a:off x="1343472" y="3645024"/>
            <a:ext cx="80648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8D65E8E7-FF80-72C6-0DFA-6F09EF47C99E}"/>
              </a:ext>
            </a:extLst>
          </p:cNvPr>
          <p:cNvSpPr/>
          <p:nvPr/>
        </p:nvSpPr>
        <p:spPr bwMode="white">
          <a:xfrm>
            <a:off x="1360230" y="4473116"/>
            <a:ext cx="941628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932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C607E4-FAE3-A98D-EDD8-A374C71FEA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645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0536" y="2708920"/>
            <a:ext cx="2885984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188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BCF3FB-B247-D890-CEB4-790C52DA85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7605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F2F0A7-9990-0B66-E810-E20F04A7EFF4}"/>
              </a:ext>
            </a:extLst>
          </p:cNvPr>
          <p:cNvSpPr/>
          <p:nvPr/>
        </p:nvSpPr>
        <p:spPr bwMode="white">
          <a:xfrm>
            <a:off x="684427" y="1104760"/>
            <a:ext cx="4547477" cy="445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3BF6BB-5E38-8771-0559-011D3D17B51A}"/>
              </a:ext>
            </a:extLst>
          </p:cNvPr>
          <p:cNvSpPr/>
          <p:nvPr/>
        </p:nvSpPr>
        <p:spPr bwMode="white">
          <a:xfrm>
            <a:off x="5231904" y="1055820"/>
            <a:ext cx="995822" cy="454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F85FDF2-F6EE-B33F-224C-4807087E9525}"/>
              </a:ext>
            </a:extLst>
          </p:cNvPr>
          <p:cNvSpPr/>
          <p:nvPr/>
        </p:nvSpPr>
        <p:spPr bwMode="white">
          <a:xfrm>
            <a:off x="785209" y="1700630"/>
            <a:ext cx="5442517" cy="516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1A44784-74BF-6617-16AE-EFFB69AC9A9E}"/>
              </a:ext>
            </a:extLst>
          </p:cNvPr>
          <p:cNvSpPr/>
          <p:nvPr/>
        </p:nvSpPr>
        <p:spPr bwMode="white">
          <a:xfrm>
            <a:off x="785209" y="2306615"/>
            <a:ext cx="3942639" cy="516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2D5F1F6-674F-B5C3-8BCA-00FD6F843AE3}"/>
              </a:ext>
            </a:extLst>
          </p:cNvPr>
          <p:cNvSpPr/>
          <p:nvPr/>
        </p:nvSpPr>
        <p:spPr bwMode="white">
          <a:xfrm>
            <a:off x="4727849" y="2355579"/>
            <a:ext cx="1584176" cy="467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BE8620E-4979-EBB6-5A6F-E100778981AD}"/>
              </a:ext>
            </a:extLst>
          </p:cNvPr>
          <p:cNvSpPr/>
          <p:nvPr/>
        </p:nvSpPr>
        <p:spPr bwMode="white">
          <a:xfrm>
            <a:off x="785209" y="2991378"/>
            <a:ext cx="4950751" cy="489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7CB0EC0-96EC-8711-9E3A-1BA65B8BE093}"/>
              </a:ext>
            </a:extLst>
          </p:cNvPr>
          <p:cNvSpPr/>
          <p:nvPr/>
        </p:nvSpPr>
        <p:spPr bwMode="white">
          <a:xfrm>
            <a:off x="810840" y="3596756"/>
            <a:ext cx="3844999" cy="490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7480208-C437-98C2-CAB2-1392F9FE55D6}"/>
              </a:ext>
            </a:extLst>
          </p:cNvPr>
          <p:cNvSpPr/>
          <p:nvPr/>
        </p:nvSpPr>
        <p:spPr bwMode="white">
          <a:xfrm>
            <a:off x="4746679" y="3596756"/>
            <a:ext cx="1481047" cy="490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0F3A405-859E-4AE6-54CB-F5A6FBE93932}"/>
              </a:ext>
            </a:extLst>
          </p:cNvPr>
          <p:cNvSpPr/>
          <p:nvPr/>
        </p:nvSpPr>
        <p:spPr bwMode="white">
          <a:xfrm>
            <a:off x="810840" y="4256290"/>
            <a:ext cx="4349056" cy="445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238EE73-1942-CD12-5078-E4EF0A91D800}"/>
              </a:ext>
            </a:extLst>
          </p:cNvPr>
          <p:cNvSpPr/>
          <p:nvPr/>
        </p:nvSpPr>
        <p:spPr bwMode="white">
          <a:xfrm>
            <a:off x="5149049" y="4265193"/>
            <a:ext cx="1022361" cy="409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67634F9-F94C-A547-34B6-D7F3D2C9F284}"/>
              </a:ext>
            </a:extLst>
          </p:cNvPr>
          <p:cNvSpPr/>
          <p:nvPr/>
        </p:nvSpPr>
        <p:spPr bwMode="white">
          <a:xfrm>
            <a:off x="684427" y="4879474"/>
            <a:ext cx="5543299" cy="462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D117EC4-FAE9-CD7E-F9B3-92DBD1086E5B}"/>
              </a:ext>
            </a:extLst>
          </p:cNvPr>
          <p:cNvSpPr/>
          <p:nvPr/>
        </p:nvSpPr>
        <p:spPr bwMode="white">
          <a:xfrm>
            <a:off x="800037" y="5511561"/>
            <a:ext cx="1191507" cy="445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C5EEC2BF-6CF4-9507-F74A-A8EC20FC55A1}"/>
              </a:ext>
            </a:extLst>
          </p:cNvPr>
          <p:cNvSpPr/>
          <p:nvPr/>
        </p:nvSpPr>
        <p:spPr bwMode="white">
          <a:xfrm>
            <a:off x="1991544" y="5502658"/>
            <a:ext cx="4224330" cy="462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CD22274E-44B2-0D82-6CD8-28D76EB18C95}"/>
              </a:ext>
            </a:extLst>
          </p:cNvPr>
          <p:cNvSpPr/>
          <p:nvPr/>
        </p:nvSpPr>
        <p:spPr bwMode="white">
          <a:xfrm>
            <a:off x="684427" y="6134744"/>
            <a:ext cx="3085871" cy="409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3"/>
          <a:srcRect t="2941"/>
          <a:stretch/>
        </p:blipFill>
        <p:spPr>
          <a:xfrm>
            <a:off x="6467242" y="980728"/>
            <a:ext cx="4124806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795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22" grpId="0" animBg="1"/>
      <p:bldP spid="24" grpId="0" animBg="1"/>
      <p:bldP spid="2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98EEFB-7A3B-AB3C-F7E6-812D8CB53A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435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54756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8F309A-8038-1901-6ED8-1DF659E8976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681"/>
          <a:stretch/>
        </p:blipFill>
        <p:spPr>
          <a:xfrm>
            <a:off x="407368" y="900001"/>
            <a:ext cx="11520000" cy="3249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41EA65-4FFE-D3E9-9C43-A0790412C4F4}"/>
              </a:ext>
            </a:extLst>
          </p:cNvPr>
          <p:cNvSpPr/>
          <p:nvPr/>
        </p:nvSpPr>
        <p:spPr bwMode="white">
          <a:xfrm>
            <a:off x="407368" y="1138248"/>
            <a:ext cx="5796532" cy="562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70A9CD8-5CE9-9062-3B87-A8899CF7EE28}"/>
              </a:ext>
            </a:extLst>
          </p:cNvPr>
          <p:cNvSpPr/>
          <p:nvPr/>
        </p:nvSpPr>
        <p:spPr bwMode="white">
          <a:xfrm>
            <a:off x="479376" y="1843757"/>
            <a:ext cx="5616624" cy="1009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8CF8308-EBB2-AAD7-6074-1296AC4FF2D6}"/>
              </a:ext>
            </a:extLst>
          </p:cNvPr>
          <p:cNvSpPr/>
          <p:nvPr/>
        </p:nvSpPr>
        <p:spPr bwMode="white">
          <a:xfrm>
            <a:off x="6203900" y="1843757"/>
            <a:ext cx="2844428" cy="1009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30B33661-8195-43E6-35E6-6C7007F0F89B}"/>
              </a:ext>
            </a:extLst>
          </p:cNvPr>
          <p:cNvSpPr/>
          <p:nvPr/>
        </p:nvSpPr>
        <p:spPr bwMode="white">
          <a:xfrm>
            <a:off x="539106" y="3025178"/>
            <a:ext cx="5556894" cy="105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143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9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F2F33F-02EC-BA99-899F-69DB6EDE67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16"/>
            <a:ext cx="10620000" cy="4379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45AADD-1644-F6D3-26F5-0DA464442D6E}"/>
              </a:ext>
            </a:extLst>
          </p:cNvPr>
          <p:cNvSpPr/>
          <p:nvPr/>
        </p:nvSpPr>
        <p:spPr bwMode="white">
          <a:xfrm>
            <a:off x="9768408" y="2564904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2559E57-E7E6-368F-83ED-1D07AEEB69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523"/>
          <a:stretch/>
        </p:blipFill>
        <p:spPr>
          <a:xfrm>
            <a:off x="407368" y="5144106"/>
            <a:ext cx="10620000" cy="1468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833816A-D157-1564-F4A7-5CAF35C05F24}"/>
              </a:ext>
            </a:extLst>
          </p:cNvPr>
          <p:cNvSpPr/>
          <p:nvPr/>
        </p:nvSpPr>
        <p:spPr bwMode="white">
          <a:xfrm>
            <a:off x="9818423" y="5229200"/>
            <a:ext cx="670065" cy="496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8F309A-8038-1901-6ED8-1DF659E8976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678"/>
          <a:stretch/>
        </p:blipFill>
        <p:spPr>
          <a:xfrm>
            <a:off x="407368" y="875373"/>
            <a:ext cx="11520000" cy="1977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637217D8-6588-2928-3D0B-19E1B0D4D4A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2924944"/>
            <a:ext cx="11520000" cy="2724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39FC96C-54B7-3397-3A2B-D955EE7B6BF6}"/>
              </a:ext>
            </a:extLst>
          </p:cNvPr>
          <p:cNvSpPr/>
          <p:nvPr/>
        </p:nvSpPr>
        <p:spPr bwMode="white">
          <a:xfrm>
            <a:off x="479376" y="875373"/>
            <a:ext cx="10441160" cy="609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39FC96C-54B7-3397-3A2B-D955EE7B6BF6}"/>
              </a:ext>
            </a:extLst>
          </p:cNvPr>
          <p:cNvSpPr/>
          <p:nvPr/>
        </p:nvSpPr>
        <p:spPr bwMode="white">
          <a:xfrm>
            <a:off x="506982" y="1556792"/>
            <a:ext cx="472492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39FC96C-54B7-3397-3A2B-D955EE7B6BF6}"/>
              </a:ext>
            </a:extLst>
          </p:cNvPr>
          <p:cNvSpPr/>
          <p:nvPr/>
        </p:nvSpPr>
        <p:spPr bwMode="white">
          <a:xfrm>
            <a:off x="431027" y="2199356"/>
            <a:ext cx="3864773" cy="65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39FC96C-54B7-3397-3A2B-D955EE7B6BF6}"/>
              </a:ext>
            </a:extLst>
          </p:cNvPr>
          <p:cNvSpPr/>
          <p:nvPr/>
        </p:nvSpPr>
        <p:spPr bwMode="white">
          <a:xfrm>
            <a:off x="455673" y="2980516"/>
            <a:ext cx="2543983" cy="586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39FC96C-54B7-3397-3A2B-D955EE7B6BF6}"/>
              </a:ext>
            </a:extLst>
          </p:cNvPr>
          <p:cNvSpPr/>
          <p:nvPr/>
        </p:nvSpPr>
        <p:spPr bwMode="white">
          <a:xfrm>
            <a:off x="2999656" y="2919436"/>
            <a:ext cx="3298565" cy="592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39FC96C-54B7-3397-3A2B-D955EE7B6BF6}"/>
              </a:ext>
            </a:extLst>
          </p:cNvPr>
          <p:cNvSpPr/>
          <p:nvPr/>
        </p:nvSpPr>
        <p:spPr bwMode="white">
          <a:xfrm>
            <a:off x="455673" y="3652578"/>
            <a:ext cx="5064263" cy="524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39FC96C-54B7-3397-3A2B-D955EE7B6BF6}"/>
              </a:ext>
            </a:extLst>
          </p:cNvPr>
          <p:cNvSpPr/>
          <p:nvPr/>
        </p:nvSpPr>
        <p:spPr bwMode="white">
          <a:xfrm>
            <a:off x="431027" y="4261989"/>
            <a:ext cx="2568629" cy="607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39FC96C-54B7-3397-3A2B-D955EE7B6BF6}"/>
              </a:ext>
            </a:extLst>
          </p:cNvPr>
          <p:cNvSpPr/>
          <p:nvPr/>
        </p:nvSpPr>
        <p:spPr bwMode="white">
          <a:xfrm>
            <a:off x="2997661" y="4262716"/>
            <a:ext cx="3530387" cy="607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39FC96C-54B7-3397-3A2B-D955EE7B6BF6}"/>
              </a:ext>
            </a:extLst>
          </p:cNvPr>
          <p:cNvSpPr/>
          <p:nvPr/>
        </p:nvSpPr>
        <p:spPr bwMode="white">
          <a:xfrm>
            <a:off x="512886" y="5013176"/>
            <a:ext cx="7887370" cy="607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292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1633A6-447C-45D8-91BF-5EAEE703ED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79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6726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0E2A92-72D4-D7D2-A641-AD49950B5F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521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8CDE3F-24BF-6F97-FDC4-517077706051}"/>
              </a:ext>
            </a:extLst>
          </p:cNvPr>
          <p:cNvSpPr/>
          <p:nvPr/>
        </p:nvSpPr>
        <p:spPr bwMode="white">
          <a:xfrm>
            <a:off x="335360" y="957163"/>
            <a:ext cx="9433048" cy="466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A06706F-9CB0-5136-7BC8-8C07DEE1D1B4}"/>
              </a:ext>
            </a:extLst>
          </p:cNvPr>
          <p:cNvSpPr/>
          <p:nvPr/>
        </p:nvSpPr>
        <p:spPr bwMode="white">
          <a:xfrm>
            <a:off x="459128" y="1519273"/>
            <a:ext cx="4844784" cy="571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FAECE79-EE0D-CDD9-8FD5-CF603B0DD0BE}"/>
              </a:ext>
            </a:extLst>
          </p:cNvPr>
          <p:cNvSpPr/>
          <p:nvPr/>
        </p:nvSpPr>
        <p:spPr bwMode="white">
          <a:xfrm>
            <a:off x="335360" y="2252875"/>
            <a:ext cx="10441160" cy="600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8D286875-99D5-7C51-E9D9-7BA1F9B9C095}"/>
              </a:ext>
            </a:extLst>
          </p:cNvPr>
          <p:cNvSpPr/>
          <p:nvPr/>
        </p:nvSpPr>
        <p:spPr bwMode="white">
          <a:xfrm>
            <a:off x="459128" y="2996002"/>
            <a:ext cx="4844784" cy="1000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401F15DB-AD96-76AC-4A80-625D98AF70A3}"/>
              </a:ext>
            </a:extLst>
          </p:cNvPr>
          <p:cNvSpPr/>
          <p:nvPr/>
        </p:nvSpPr>
        <p:spPr bwMode="white">
          <a:xfrm>
            <a:off x="459128" y="4293096"/>
            <a:ext cx="3836672" cy="101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6C1C72C7-AAD7-A8C5-D477-9B50A76FE901}"/>
              </a:ext>
            </a:extLst>
          </p:cNvPr>
          <p:cNvSpPr/>
          <p:nvPr/>
        </p:nvSpPr>
        <p:spPr bwMode="white">
          <a:xfrm>
            <a:off x="4333882" y="4510612"/>
            <a:ext cx="2266173" cy="574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5DEF914A-A0B6-D6B8-F89D-DA36D248E876}"/>
              </a:ext>
            </a:extLst>
          </p:cNvPr>
          <p:cNvSpPr/>
          <p:nvPr/>
        </p:nvSpPr>
        <p:spPr bwMode="white">
          <a:xfrm>
            <a:off x="459128" y="5445224"/>
            <a:ext cx="6933016" cy="666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4456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4" grpId="0" animBg="1"/>
      <p:bldP spid="23" grpId="0" animBg="1"/>
      <p:bldP spid="27" grpId="0" animBg="1"/>
      <p:bldP spid="28" grpId="0" animBg="1"/>
      <p:bldP spid="3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45E88F-C91F-BD12-C2A1-6D83A744B2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5"/>
            <a:ext cx="8424936" cy="4072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1287" y="4051559"/>
            <a:ext cx="4128889" cy="2761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610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0DCB02-2D41-0594-38FC-0541D7EE19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6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9244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C4B92D-2649-354F-1BC2-9143FA0115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8407905" cy="4824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1333E6-5DFE-5809-93E8-67F4C3F0E195}"/>
              </a:ext>
            </a:extLst>
          </p:cNvPr>
          <p:cNvSpPr/>
          <p:nvPr/>
        </p:nvSpPr>
        <p:spPr bwMode="white">
          <a:xfrm>
            <a:off x="442865" y="980728"/>
            <a:ext cx="7741367" cy="40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>
            <a:extLst>
              <a:ext uri="{FF2B5EF4-FFF2-40B4-BE49-F238E27FC236}">
                <a16:creationId xmlns:a16="http://schemas.microsoft.com/office/drawing/2014/main" id="{FD1333E6-5DFE-5809-93E8-67F4C3F0E195}"/>
              </a:ext>
            </a:extLst>
          </p:cNvPr>
          <p:cNvSpPr/>
          <p:nvPr/>
        </p:nvSpPr>
        <p:spPr bwMode="white">
          <a:xfrm>
            <a:off x="422143" y="1484784"/>
            <a:ext cx="6321930" cy="40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>
            <a:extLst>
              <a:ext uri="{FF2B5EF4-FFF2-40B4-BE49-F238E27FC236}">
                <a16:creationId xmlns:a16="http://schemas.microsoft.com/office/drawing/2014/main" id="{FD1333E6-5DFE-5809-93E8-67F4C3F0E195}"/>
              </a:ext>
            </a:extLst>
          </p:cNvPr>
          <p:cNvSpPr/>
          <p:nvPr/>
        </p:nvSpPr>
        <p:spPr bwMode="white">
          <a:xfrm>
            <a:off x="6758849" y="1484784"/>
            <a:ext cx="1425383" cy="40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>
            <a:extLst>
              <a:ext uri="{FF2B5EF4-FFF2-40B4-BE49-F238E27FC236}">
                <a16:creationId xmlns:a16="http://schemas.microsoft.com/office/drawing/2014/main" id="{FD1333E6-5DFE-5809-93E8-67F4C3F0E195}"/>
              </a:ext>
            </a:extLst>
          </p:cNvPr>
          <p:cNvSpPr/>
          <p:nvPr/>
        </p:nvSpPr>
        <p:spPr bwMode="white">
          <a:xfrm>
            <a:off x="442865" y="1988840"/>
            <a:ext cx="7597351" cy="230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>
            <a:extLst>
              <a:ext uri="{FF2B5EF4-FFF2-40B4-BE49-F238E27FC236}">
                <a16:creationId xmlns:a16="http://schemas.microsoft.com/office/drawing/2014/main" id="{FD1333E6-5DFE-5809-93E8-67F4C3F0E195}"/>
              </a:ext>
            </a:extLst>
          </p:cNvPr>
          <p:cNvSpPr/>
          <p:nvPr/>
        </p:nvSpPr>
        <p:spPr bwMode="white">
          <a:xfrm>
            <a:off x="462581" y="4355490"/>
            <a:ext cx="3833220" cy="40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>
            <a:extLst>
              <a:ext uri="{FF2B5EF4-FFF2-40B4-BE49-F238E27FC236}">
                <a16:creationId xmlns:a16="http://schemas.microsoft.com/office/drawing/2014/main" id="{FD1333E6-5DFE-5809-93E8-67F4C3F0E195}"/>
              </a:ext>
            </a:extLst>
          </p:cNvPr>
          <p:cNvSpPr/>
          <p:nvPr/>
        </p:nvSpPr>
        <p:spPr bwMode="white">
          <a:xfrm>
            <a:off x="407367" y="4809833"/>
            <a:ext cx="7488833" cy="851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4" name="img_16777215">
            <a:extLst>
              <a:ext uri="{FF2B5EF4-FFF2-40B4-BE49-F238E27FC236}">
                <a16:creationId xmlns:a16="http://schemas.microsoft.com/office/drawing/2014/main" id="{59304789-7B30-61AD-87DB-B1062E23CAD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2" r="17637" b="2338"/>
          <a:stretch/>
        </p:blipFill>
        <p:spPr>
          <a:xfrm>
            <a:off x="7783667" y="1484784"/>
            <a:ext cx="4288997" cy="2880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3667" y="1484785"/>
            <a:ext cx="4288997" cy="2865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649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9" grpId="0" animBg="1"/>
      <p:bldP spid="60" grpId="0" animBg="1"/>
      <p:bldP spid="61" grpId="0" animBg="1"/>
      <p:bldP spid="62" grpId="0" animBg="1"/>
      <p:bldP spid="6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F52866-2095-10B9-57A0-C2FBB06A4C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13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B10FC4-618C-F2B1-6EA1-4EE4A0BA36C2}"/>
              </a:ext>
            </a:extLst>
          </p:cNvPr>
          <p:cNvSpPr/>
          <p:nvPr/>
        </p:nvSpPr>
        <p:spPr bwMode="white">
          <a:xfrm>
            <a:off x="407368" y="1023914"/>
            <a:ext cx="10513167" cy="495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FBAC3A6-149D-897F-DB47-070D50555CE4}"/>
              </a:ext>
            </a:extLst>
          </p:cNvPr>
          <p:cNvSpPr/>
          <p:nvPr/>
        </p:nvSpPr>
        <p:spPr bwMode="white">
          <a:xfrm>
            <a:off x="407368" y="1633957"/>
            <a:ext cx="2880320" cy="552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2DC5AA9-FE34-20F5-87BF-CEB8FF4F8397}"/>
              </a:ext>
            </a:extLst>
          </p:cNvPr>
          <p:cNvSpPr/>
          <p:nvPr/>
        </p:nvSpPr>
        <p:spPr bwMode="white">
          <a:xfrm>
            <a:off x="3287688" y="1643488"/>
            <a:ext cx="7128792" cy="543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3526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FB83C9-21CC-B1EE-B282-9CEA6C22B6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562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43812D-065F-616E-C869-854B788648A7}"/>
              </a:ext>
            </a:extLst>
          </p:cNvPr>
          <p:cNvSpPr/>
          <p:nvPr/>
        </p:nvSpPr>
        <p:spPr bwMode="white">
          <a:xfrm>
            <a:off x="10680161" y="1995539"/>
            <a:ext cx="476033" cy="428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0FAA612-9E38-BA72-B251-B64D9B6B6B7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74" r="72085" b="5754"/>
          <a:stretch/>
        </p:blipFill>
        <p:spPr>
          <a:xfrm>
            <a:off x="9263581" y="2996952"/>
            <a:ext cx="2663787" cy="3698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32837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BF0261-A370-D0A1-AB90-2858A9559B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55984"/>
            <a:ext cx="10348958" cy="3471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C81B6D-914C-68F8-C845-C1CCA8116384}"/>
              </a:ext>
            </a:extLst>
          </p:cNvPr>
          <p:cNvSpPr/>
          <p:nvPr/>
        </p:nvSpPr>
        <p:spPr bwMode="white">
          <a:xfrm>
            <a:off x="9480376" y="2564904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0FAA612-9E38-BA72-B251-B64D9B6B6B7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42" t="15852" r="15828" b="5755"/>
          <a:stretch/>
        </p:blipFill>
        <p:spPr>
          <a:xfrm>
            <a:off x="3863752" y="4005064"/>
            <a:ext cx="3312368" cy="2802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90797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7278CC-70D4-DC2A-EA8B-A113630937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850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713446-00F3-0B3E-8ED7-803A48037476}"/>
              </a:ext>
            </a:extLst>
          </p:cNvPr>
          <p:cNvSpPr/>
          <p:nvPr/>
        </p:nvSpPr>
        <p:spPr bwMode="white">
          <a:xfrm>
            <a:off x="10746806" y="2024871"/>
            <a:ext cx="371305" cy="419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615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D400C6-BC34-0F8A-CFE3-05BF55023A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818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1FF4D6-4C2E-5798-B2ED-C4ACAE4006B4}"/>
              </a:ext>
            </a:extLst>
          </p:cNvPr>
          <p:cNvSpPr/>
          <p:nvPr/>
        </p:nvSpPr>
        <p:spPr bwMode="white">
          <a:xfrm>
            <a:off x="10718244" y="2042748"/>
            <a:ext cx="418910" cy="419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0657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E4ED24-B4DA-F6EB-ED37-815386FEA8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640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58BDDF-24AF-C607-1D3A-A2599EE0C701}"/>
              </a:ext>
            </a:extLst>
          </p:cNvPr>
          <p:cNvSpPr/>
          <p:nvPr/>
        </p:nvSpPr>
        <p:spPr bwMode="white">
          <a:xfrm>
            <a:off x="10718244" y="3949454"/>
            <a:ext cx="399867" cy="438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167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5323F0-AFD0-5727-6376-D4BE6BC77D8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36536"/>
          <a:stretch/>
        </p:blipFill>
        <p:spPr>
          <a:xfrm>
            <a:off x="407368" y="764704"/>
            <a:ext cx="10873208" cy="3406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90BE115F-1BAD-5ADD-E4EA-55075C806EC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" t="3049" r="8741" b="39464"/>
          <a:stretch/>
        </p:blipFill>
        <p:spPr>
          <a:xfrm>
            <a:off x="1736285" y="4187892"/>
            <a:ext cx="9001000" cy="2553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68972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5323F0-AFD0-5727-6376-D4BE6BC77D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529"/>
          <a:stretch/>
        </p:blipFill>
        <p:spPr>
          <a:xfrm>
            <a:off x="407368" y="870981"/>
            <a:ext cx="10440000" cy="1621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968311-8DBA-A2AE-D2AF-C78745064E9B}"/>
              </a:ext>
            </a:extLst>
          </p:cNvPr>
          <p:cNvSpPr/>
          <p:nvPr/>
        </p:nvSpPr>
        <p:spPr bwMode="white">
          <a:xfrm>
            <a:off x="9696400" y="1772816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0BE115F-1BAD-5ADD-E4EA-55075C806EC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33"/>
          <a:stretch/>
        </p:blipFill>
        <p:spPr>
          <a:xfrm>
            <a:off x="983432" y="2386634"/>
            <a:ext cx="10440000" cy="4380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4550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1</Words>
  <Application>Microsoft Office PowerPoint</Application>
  <PresentationFormat>宽屏</PresentationFormat>
  <Paragraphs>1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2023-11-17T07:30:04Z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