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4D33-2C94-497C-A84F-E966E311C466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90400-AEC9-4FD5-8077-C12309C88B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46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0400-AEC9-4FD5-8077-C12309C88B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07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0400-AEC9-4FD5-8077-C12309C88B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3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533650"/>
            <a:ext cx="90201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15980-436D-3A18-574D-B5A90A741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17" y="900000"/>
            <a:ext cx="11179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068C0D-15F3-FD7D-98E9-838A8429603A}"/>
              </a:ext>
            </a:extLst>
          </p:cNvPr>
          <p:cNvSpPr/>
          <p:nvPr/>
        </p:nvSpPr>
        <p:spPr bwMode="white">
          <a:xfrm>
            <a:off x="335360" y="5864879"/>
            <a:ext cx="7465132" cy="4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5882" r="4413" b="9104"/>
          <a:stretch/>
        </p:blipFill>
        <p:spPr>
          <a:xfrm>
            <a:off x="3431704" y="1196752"/>
            <a:ext cx="439248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6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B0DA7-093F-D4AB-ED76-910A1FDFDA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1"/>
          <a:stretch/>
        </p:blipFill>
        <p:spPr>
          <a:xfrm>
            <a:off x="407368" y="900000"/>
            <a:ext cx="11520000" cy="548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AF794-A645-BDD0-DAE6-4D09B4ACD42A}"/>
              </a:ext>
            </a:extLst>
          </p:cNvPr>
          <p:cNvSpPr/>
          <p:nvPr/>
        </p:nvSpPr>
        <p:spPr bwMode="white">
          <a:xfrm>
            <a:off x="10706452" y="3861048"/>
            <a:ext cx="5741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7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02930-31AC-7943-4FDF-C94B61F4C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8475"/>
            <a:ext cx="9145016" cy="192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0B71D41-DE09-1D54-C783-188F1DF0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"/>
          <a:stretch/>
        </p:blipFill>
        <p:spPr>
          <a:xfrm>
            <a:off x="839416" y="2944699"/>
            <a:ext cx="8640960" cy="212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2AC0E3-CCD5-72F5-947D-781D04E9731B}"/>
              </a:ext>
            </a:extLst>
          </p:cNvPr>
          <p:cNvSpPr/>
          <p:nvPr/>
        </p:nvSpPr>
        <p:spPr bwMode="white">
          <a:xfrm>
            <a:off x="8472264" y="3773721"/>
            <a:ext cx="543830" cy="47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B3F00E6-358D-3094-0C26-3A9FCEE4BA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2" r="74586" b="6572"/>
          <a:stretch/>
        </p:blipFill>
        <p:spPr>
          <a:xfrm>
            <a:off x="9552384" y="2348880"/>
            <a:ext cx="2376264" cy="303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642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99279-5969-C61A-26E9-ED78AFAEE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5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6583E-778E-1E04-EAF0-83A11E2B38C4}"/>
              </a:ext>
            </a:extLst>
          </p:cNvPr>
          <p:cNvSpPr/>
          <p:nvPr/>
        </p:nvSpPr>
        <p:spPr bwMode="white">
          <a:xfrm>
            <a:off x="7928921" y="4502593"/>
            <a:ext cx="255553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36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21782-3628-1B5D-FE07-F8466FCF3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7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D1356-E2B1-2209-1B6A-A979A6ED322B}"/>
              </a:ext>
            </a:extLst>
          </p:cNvPr>
          <p:cNvSpPr/>
          <p:nvPr/>
        </p:nvSpPr>
        <p:spPr bwMode="white">
          <a:xfrm>
            <a:off x="5948392" y="3941057"/>
            <a:ext cx="1361454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3F00E6-358D-3094-0C26-3A9FCEE4B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5" t="12413" r="38957" b="8100"/>
          <a:stretch/>
        </p:blipFill>
        <p:spPr>
          <a:xfrm>
            <a:off x="8100207" y="3573016"/>
            <a:ext cx="3036799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90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E55B4-66E6-515F-6BF3-DAA014832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8C716-C521-1163-1E3A-61AAD88D9448}"/>
              </a:ext>
            </a:extLst>
          </p:cNvPr>
          <p:cNvSpPr/>
          <p:nvPr/>
        </p:nvSpPr>
        <p:spPr bwMode="white">
          <a:xfrm>
            <a:off x="6005516" y="2933911"/>
            <a:ext cx="1647074" cy="42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3F00E6-358D-3094-0C26-3A9FCEE4B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4" t="6298" r="5828" b="6572"/>
          <a:stretch/>
        </p:blipFill>
        <p:spPr>
          <a:xfrm>
            <a:off x="8472264" y="2420888"/>
            <a:ext cx="3384376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157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CDCC9-D624-153E-065F-A6381BCB3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53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760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60054-B03E-25CB-EAED-B4C75E692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5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60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52E6E-283B-6D28-E12B-A5B95DD1C0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5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E749A-2291-1CC0-1A1D-0F228BC7ABF4}"/>
              </a:ext>
            </a:extLst>
          </p:cNvPr>
          <p:cNvSpPr/>
          <p:nvPr/>
        </p:nvSpPr>
        <p:spPr bwMode="white">
          <a:xfrm>
            <a:off x="335360" y="957255"/>
            <a:ext cx="5774123" cy="47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B93A47-7F8F-0C5B-2B08-0917C001A0A7}"/>
              </a:ext>
            </a:extLst>
          </p:cNvPr>
          <p:cNvSpPr/>
          <p:nvPr/>
        </p:nvSpPr>
        <p:spPr bwMode="white">
          <a:xfrm>
            <a:off x="6109483" y="957255"/>
            <a:ext cx="4680520" cy="47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52A5DC-D01E-E2A7-7B15-86A3094EAFE8}"/>
              </a:ext>
            </a:extLst>
          </p:cNvPr>
          <p:cNvSpPr/>
          <p:nvPr/>
        </p:nvSpPr>
        <p:spPr bwMode="white">
          <a:xfrm>
            <a:off x="335360" y="1854258"/>
            <a:ext cx="3541875" cy="4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B01320-0C7A-5E34-5FF8-E98F86CC0497}"/>
              </a:ext>
            </a:extLst>
          </p:cNvPr>
          <p:cNvSpPr/>
          <p:nvPr/>
        </p:nvSpPr>
        <p:spPr bwMode="white">
          <a:xfrm>
            <a:off x="335360" y="2732177"/>
            <a:ext cx="4477979" cy="44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4B7E8B-5120-2BB0-B2DD-3B59FECE34E8}"/>
              </a:ext>
            </a:extLst>
          </p:cNvPr>
          <p:cNvSpPr/>
          <p:nvPr/>
        </p:nvSpPr>
        <p:spPr bwMode="white">
          <a:xfrm>
            <a:off x="3877235" y="1854258"/>
            <a:ext cx="4032448" cy="4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BE9A6-06C3-BB19-A05A-AB5DBC09CF21}"/>
              </a:ext>
            </a:extLst>
          </p:cNvPr>
          <p:cNvSpPr/>
          <p:nvPr/>
        </p:nvSpPr>
        <p:spPr bwMode="white">
          <a:xfrm>
            <a:off x="335360" y="3600552"/>
            <a:ext cx="9434976" cy="47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1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4FB09-6308-7E6C-A9D3-2DCAF7719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4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265" y="2990850"/>
            <a:ext cx="3744416" cy="349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3FDEB-EFC0-8488-71DA-A09090BD1C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/>
        </p:blipFill>
        <p:spPr>
          <a:xfrm>
            <a:off x="407367" y="765344"/>
            <a:ext cx="7812000" cy="598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C49A32-B3CE-EF06-4B65-1E3DF61214FD}"/>
              </a:ext>
            </a:extLst>
          </p:cNvPr>
          <p:cNvSpPr/>
          <p:nvPr/>
        </p:nvSpPr>
        <p:spPr bwMode="white">
          <a:xfrm>
            <a:off x="3697845" y="1916832"/>
            <a:ext cx="40701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B20DB3-838E-B224-5E6D-00A368BE59D9}"/>
              </a:ext>
            </a:extLst>
          </p:cNvPr>
          <p:cNvSpPr/>
          <p:nvPr/>
        </p:nvSpPr>
        <p:spPr bwMode="white">
          <a:xfrm>
            <a:off x="1991544" y="3208796"/>
            <a:ext cx="1224136" cy="37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39BC08-34BE-A581-4770-641490E842C9}"/>
              </a:ext>
            </a:extLst>
          </p:cNvPr>
          <p:cNvSpPr/>
          <p:nvPr/>
        </p:nvSpPr>
        <p:spPr bwMode="white">
          <a:xfrm>
            <a:off x="7922275" y="3242359"/>
            <a:ext cx="297092" cy="37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F4A85D-0633-9F1D-3114-4E40E666D051}"/>
              </a:ext>
            </a:extLst>
          </p:cNvPr>
          <p:cNvSpPr/>
          <p:nvPr/>
        </p:nvSpPr>
        <p:spPr bwMode="white">
          <a:xfrm>
            <a:off x="832032" y="3820548"/>
            <a:ext cx="2023608" cy="42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4DD2DAE-C0E9-96F6-973B-B6FD5296A0E5}"/>
              </a:ext>
            </a:extLst>
          </p:cNvPr>
          <p:cNvSpPr/>
          <p:nvPr/>
        </p:nvSpPr>
        <p:spPr bwMode="white">
          <a:xfrm>
            <a:off x="7313249" y="3820548"/>
            <a:ext cx="906117" cy="41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86F2934-573A-598A-D30B-88B313E66516}"/>
              </a:ext>
            </a:extLst>
          </p:cNvPr>
          <p:cNvSpPr/>
          <p:nvPr/>
        </p:nvSpPr>
        <p:spPr bwMode="white">
          <a:xfrm>
            <a:off x="836949" y="4437113"/>
            <a:ext cx="1658651" cy="43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BAD069-C1AB-050F-5055-9902D5858C01}"/>
              </a:ext>
            </a:extLst>
          </p:cNvPr>
          <p:cNvSpPr/>
          <p:nvPr/>
        </p:nvSpPr>
        <p:spPr bwMode="white">
          <a:xfrm>
            <a:off x="7584414" y="4497669"/>
            <a:ext cx="634952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3BD1DC-3C42-6FE6-5DE1-129A272355F8}"/>
              </a:ext>
            </a:extLst>
          </p:cNvPr>
          <p:cNvSpPr/>
          <p:nvPr/>
        </p:nvSpPr>
        <p:spPr bwMode="white">
          <a:xfrm>
            <a:off x="832032" y="5085185"/>
            <a:ext cx="1231519" cy="3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5DFC9D-1E40-E5B4-A859-6B0E0DAC95D6}"/>
              </a:ext>
            </a:extLst>
          </p:cNvPr>
          <p:cNvSpPr/>
          <p:nvPr/>
        </p:nvSpPr>
        <p:spPr bwMode="white">
          <a:xfrm>
            <a:off x="5705297" y="5733256"/>
            <a:ext cx="2118895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E344F-4E5B-5300-AF49-814C87CF9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6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81000-7DFA-E69E-AF45-28668387C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764704"/>
            <a:ext cx="11520000" cy="359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04EE0-F259-E111-2413-16C0CD48EF13}"/>
              </a:ext>
            </a:extLst>
          </p:cNvPr>
          <p:cNvSpPr/>
          <p:nvPr/>
        </p:nvSpPr>
        <p:spPr bwMode="white">
          <a:xfrm>
            <a:off x="335360" y="926916"/>
            <a:ext cx="10598659" cy="144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BB2C5-8BA9-CBB3-9DCF-BC40BA173248}"/>
              </a:ext>
            </a:extLst>
          </p:cNvPr>
          <p:cNvSpPr/>
          <p:nvPr/>
        </p:nvSpPr>
        <p:spPr bwMode="white">
          <a:xfrm>
            <a:off x="335361" y="2701724"/>
            <a:ext cx="10234710" cy="44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DC1F18-FC81-3A23-3AA3-556750E86AA8}"/>
              </a:ext>
            </a:extLst>
          </p:cNvPr>
          <p:cNvSpPr/>
          <p:nvPr/>
        </p:nvSpPr>
        <p:spPr bwMode="white">
          <a:xfrm>
            <a:off x="346197" y="3503668"/>
            <a:ext cx="3026983" cy="57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CF4FB09-6308-7E6C-A9D3-2DCAF7719C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8" t="35155" b="2338"/>
          <a:stretch/>
        </p:blipFill>
        <p:spPr>
          <a:xfrm>
            <a:off x="6206091" y="3212976"/>
            <a:ext cx="3883779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1492" y="3278882"/>
            <a:ext cx="3744416" cy="349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2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33512-BDF5-D08E-B419-2C3035ED3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280919" cy="465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1B5F819-39F6-9167-D1EE-E0BAAA08E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5" t="42337" r="7821"/>
          <a:stretch/>
        </p:blipFill>
        <p:spPr>
          <a:xfrm>
            <a:off x="8720854" y="2347775"/>
            <a:ext cx="3265041" cy="216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64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8C888-F386-98AC-0BA5-A9D1BC194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4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45340-40A8-9240-E64C-35C135A98C78}"/>
              </a:ext>
            </a:extLst>
          </p:cNvPr>
          <p:cNvSpPr/>
          <p:nvPr/>
        </p:nvSpPr>
        <p:spPr bwMode="white">
          <a:xfrm>
            <a:off x="10061318" y="2054667"/>
            <a:ext cx="790214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B86AF-FBDB-DA15-026B-58A874D6592A}"/>
              </a:ext>
            </a:extLst>
          </p:cNvPr>
          <p:cNvSpPr/>
          <p:nvPr/>
        </p:nvSpPr>
        <p:spPr bwMode="white">
          <a:xfrm>
            <a:off x="1273748" y="3018480"/>
            <a:ext cx="552198" cy="41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F6BDB-4315-61C9-41E9-2730766547F7}"/>
              </a:ext>
            </a:extLst>
          </p:cNvPr>
          <p:cNvSpPr/>
          <p:nvPr/>
        </p:nvSpPr>
        <p:spPr bwMode="white">
          <a:xfrm>
            <a:off x="7224161" y="3018480"/>
            <a:ext cx="1456660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98105E-447B-3FAD-6C23-CB912FE77CE4}"/>
              </a:ext>
            </a:extLst>
          </p:cNvPr>
          <p:cNvSpPr/>
          <p:nvPr/>
        </p:nvSpPr>
        <p:spPr bwMode="white">
          <a:xfrm>
            <a:off x="4187070" y="3963208"/>
            <a:ext cx="1351933" cy="4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47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5F819-39F6-9167-D1EE-E0BAAA08E4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9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19600-B13D-4A2D-2A55-F90665281428}"/>
              </a:ext>
            </a:extLst>
          </p:cNvPr>
          <p:cNvSpPr/>
          <p:nvPr/>
        </p:nvSpPr>
        <p:spPr bwMode="white">
          <a:xfrm>
            <a:off x="335360" y="3913788"/>
            <a:ext cx="5904656" cy="227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2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F14FA-F0F0-16CB-0988-DF77689EF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5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E6B3D-0178-1FBA-751B-26643D00B0CD}"/>
              </a:ext>
            </a:extLst>
          </p:cNvPr>
          <p:cNvSpPr/>
          <p:nvPr/>
        </p:nvSpPr>
        <p:spPr bwMode="white">
          <a:xfrm>
            <a:off x="7956548" y="3741968"/>
            <a:ext cx="255552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2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59F99-8ACA-2E5A-9A9A-AEEE84D0D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3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CA660-536C-7A15-B59F-4EAB9B8FD164}"/>
              </a:ext>
            </a:extLst>
          </p:cNvPr>
          <p:cNvSpPr/>
          <p:nvPr/>
        </p:nvSpPr>
        <p:spPr bwMode="white">
          <a:xfrm>
            <a:off x="10794409" y="2148762"/>
            <a:ext cx="380826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35913-F171-1FEB-E244-9009F9E2E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9505056" cy="3674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A053B5-0414-9EF7-CFBC-C4B20E20C9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" r="60209" b="83413"/>
          <a:stretch/>
        </p:blipFill>
        <p:spPr>
          <a:xfrm>
            <a:off x="839416" y="4653136"/>
            <a:ext cx="3782147" cy="47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4437112"/>
            <a:ext cx="2520280" cy="237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17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053B5-0414-9EF7-CFBC-C4B20E20C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9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613718-5263-E8A5-4FAF-9AEABFC53DD3}"/>
              </a:ext>
            </a:extLst>
          </p:cNvPr>
          <p:cNvSpPr/>
          <p:nvPr/>
        </p:nvSpPr>
        <p:spPr bwMode="white">
          <a:xfrm>
            <a:off x="335360" y="1916832"/>
            <a:ext cx="5921850" cy="51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ED0CB-DE4B-5508-FC73-CE5776D7B76B}"/>
              </a:ext>
            </a:extLst>
          </p:cNvPr>
          <p:cNvSpPr/>
          <p:nvPr/>
        </p:nvSpPr>
        <p:spPr bwMode="white">
          <a:xfrm>
            <a:off x="382676" y="1028671"/>
            <a:ext cx="4633204" cy="59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9A258F-911A-DE24-5277-C84B63779F14}"/>
              </a:ext>
            </a:extLst>
          </p:cNvPr>
          <p:cNvSpPr/>
          <p:nvPr/>
        </p:nvSpPr>
        <p:spPr bwMode="white">
          <a:xfrm>
            <a:off x="478171" y="2796704"/>
            <a:ext cx="1657390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133296-E6B6-140F-1012-0B535B442110}"/>
              </a:ext>
            </a:extLst>
          </p:cNvPr>
          <p:cNvSpPr/>
          <p:nvPr/>
        </p:nvSpPr>
        <p:spPr bwMode="white">
          <a:xfrm>
            <a:off x="2135561" y="2726982"/>
            <a:ext cx="4121649" cy="51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DEB5A3-37CF-C805-F3B4-52AC874BB0A1}"/>
              </a:ext>
            </a:extLst>
          </p:cNvPr>
          <p:cNvSpPr/>
          <p:nvPr/>
        </p:nvSpPr>
        <p:spPr bwMode="white">
          <a:xfrm>
            <a:off x="335360" y="3616385"/>
            <a:ext cx="5921850" cy="132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901" t="86" r="1413" b="6655"/>
          <a:stretch/>
        </p:blipFill>
        <p:spPr>
          <a:xfrm>
            <a:off x="6456040" y="1052737"/>
            <a:ext cx="482453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6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B20E5EE1-F86A-2079-FAE3-00A5D9174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2" r="56103" b="7339"/>
          <a:stretch/>
        </p:blipFill>
        <p:spPr>
          <a:xfrm>
            <a:off x="3431704" y="3817624"/>
            <a:ext cx="3024336" cy="299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6C44984-453A-EB2F-CA00-E9E59C59B5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9793088" cy="320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E23D8-FE4B-F92D-760E-C0C738EDEE25}"/>
              </a:ext>
            </a:extLst>
          </p:cNvPr>
          <p:cNvSpPr/>
          <p:nvPr/>
        </p:nvSpPr>
        <p:spPr bwMode="white">
          <a:xfrm>
            <a:off x="9192344" y="2636912"/>
            <a:ext cx="486167" cy="44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8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9651A-B4C0-1D2E-E282-6E1E8592D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89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61628-15F7-BA75-C3D3-377D95E37A88}"/>
              </a:ext>
            </a:extLst>
          </p:cNvPr>
          <p:cNvSpPr/>
          <p:nvPr/>
        </p:nvSpPr>
        <p:spPr bwMode="white">
          <a:xfrm>
            <a:off x="3863753" y="3725752"/>
            <a:ext cx="19323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20E5EE1-F86A-2079-FAE3-00A5D91740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1" t="16404" r="10099" b="7338"/>
          <a:stretch/>
        </p:blipFill>
        <p:spPr>
          <a:xfrm>
            <a:off x="7176120" y="3356992"/>
            <a:ext cx="2880320" cy="344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839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B0306-BC67-E60A-8308-FD850072D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441160" cy="323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2351" t="8626" r="14916" b="15178"/>
          <a:stretch/>
        </p:blipFill>
        <p:spPr>
          <a:xfrm>
            <a:off x="5231904" y="3140968"/>
            <a:ext cx="36004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</Words>
  <Application>Microsoft Office PowerPoint</Application>
  <PresentationFormat>宽屏</PresentationFormat>
  <Paragraphs>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2023-11-18T06:18:31Z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