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54" r:id="rId4"/>
    <p:sldId id="352" r:id="rId5"/>
    <p:sldId id="351" r:id="rId6"/>
    <p:sldId id="350" r:id="rId7"/>
    <p:sldId id="349" r:id="rId8"/>
    <p:sldId id="348" r:id="rId9"/>
    <p:sldId id="347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55" r:id="rId19"/>
    <p:sldId id="333" r:id="rId20"/>
    <p:sldId id="331" r:id="rId21"/>
    <p:sldId id="330" r:id="rId22"/>
    <p:sldId id="356" r:id="rId23"/>
    <p:sldId id="327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7DF94-0DDD-4163-A52F-69F51DBD2A49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3E946-E1A0-40F4-9932-2CFDDC3B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895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3E946-E1A0-40F4-9932-2CFDDC3B1ED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45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3E946-E1A0-40F4-9932-2CFDDC3B1ED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553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114675"/>
            <a:ext cx="81248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15DD4-22D5-5360-B625-956D76312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14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C8F50D-CB67-5E0C-B8CC-995862ACEFF1}"/>
              </a:ext>
            </a:extLst>
          </p:cNvPr>
          <p:cNvSpPr/>
          <p:nvPr/>
        </p:nvSpPr>
        <p:spPr bwMode="white">
          <a:xfrm>
            <a:off x="9252062" y="3799192"/>
            <a:ext cx="618842" cy="41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8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415D4-2C5F-CE74-F292-C9454D0E3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39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9319A-F05E-AD14-7D01-D3040B095390}"/>
              </a:ext>
            </a:extLst>
          </p:cNvPr>
          <p:cNvSpPr/>
          <p:nvPr/>
        </p:nvSpPr>
        <p:spPr bwMode="white">
          <a:xfrm>
            <a:off x="2222820" y="6091480"/>
            <a:ext cx="455730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10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86268-B9CB-BC2B-62A8-C15D291DCD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9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B9A8C-253F-99F5-0534-819D0B00BE7B}"/>
              </a:ext>
            </a:extLst>
          </p:cNvPr>
          <p:cNvSpPr/>
          <p:nvPr/>
        </p:nvSpPr>
        <p:spPr bwMode="white">
          <a:xfrm>
            <a:off x="10803929" y="3823450"/>
            <a:ext cx="352264" cy="3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9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C4EB6-1381-12ED-DC91-2D68B77557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22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F4E37-DB5A-B93C-BDEF-8BB8F39D32B7}"/>
              </a:ext>
            </a:extLst>
          </p:cNvPr>
          <p:cNvSpPr/>
          <p:nvPr/>
        </p:nvSpPr>
        <p:spPr bwMode="white">
          <a:xfrm>
            <a:off x="8828656" y="4616626"/>
            <a:ext cx="285075" cy="33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8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9D421-9325-847F-574A-A63D9C6F9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099726" cy="138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9475BE9-1465-C5A7-D700-6A9C325C3F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0" b="91098"/>
          <a:stretch/>
        </p:blipFill>
        <p:spPr>
          <a:xfrm>
            <a:off x="1127448" y="2276872"/>
            <a:ext cx="9217024" cy="67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9475BE9-1465-C5A7-D700-6A9C325C3F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8" t="10152" r="7687" b="27340"/>
          <a:stretch/>
        </p:blipFill>
        <p:spPr>
          <a:xfrm>
            <a:off x="3296990" y="2924944"/>
            <a:ext cx="4666119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A6C237-D27E-2C77-3084-30AF025E6DE3}"/>
              </a:ext>
            </a:extLst>
          </p:cNvPr>
          <p:cNvSpPr/>
          <p:nvPr/>
        </p:nvSpPr>
        <p:spPr bwMode="white">
          <a:xfrm>
            <a:off x="9307283" y="2276872"/>
            <a:ext cx="605141" cy="59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75BE9-1465-C5A7-D700-6A9C325C3F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3" b="1087"/>
          <a:stretch/>
        </p:blipFill>
        <p:spPr>
          <a:xfrm>
            <a:off x="407368" y="764704"/>
            <a:ext cx="8904392" cy="597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631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7C44D-2E96-CFBE-B2EF-EE8474300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5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33C66-83A3-D5EA-3B19-208BFCF0DE10}"/>
              </a:ext>
            </a:extLst>
          </p:cNvPr>
          <p:cNvSpPr/>
          <p:nvPr/>
        </p:nvSpPr>
        <p:spPr bwMode="white">
          <a:xfrm>
            <a:off x="9823301" y="5416660"/>
            <a:ext cx="323702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70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48EA98BC-AB57-B5A6-42EA-48115E2E61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" r="33956"/>
          <a:stretch/>
        </p:blipFill>
        <p:spPr>
          <a:xfrm>
            <a:off x="2999656" y="3742544"/>
            <a:ext cx="5040560" cy="307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750ADB5-4331-AB5D-BDE5-77CE1D44A6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60"/>
          <a:stretch/>
        </p:blipFill>
        <p:spPr>
          <a:xfrm>
            <a:off x="407368" y="764704"/>
            <a:ext cx="8568952" cy="3059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851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0ADB5-4331-AB5D-BDE5-77CE1D44A6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83822"/>
          <a:stretch/>
        </p:blipFill>
        <p:spPr>
          <a:xfrm>
            <a:off x="407368" y="811065"/>
            <a:ext cx="8650340" cy="673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704AF0-35C6-B88C-8EE4-79EBBDB303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9289032" cy="196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1B47F99-1903-35F8-2073-DB1CED5B67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0" r="27081" b="2986"/>
          <a:stretch/>
        </p:blipFill>
        <p:spPr>
          <a:xfrm>
            <a:off x="1991544" y="3453091"/>
            <a:ext cx="6120680" cy="330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35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6FA2E-D9DE-11D4-A74F-2DDB47681E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80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1D7865-DE22-CF10-4696-FB115D9A43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93"/>
          <a:stretch/>
        </p:blipFill>
        <p:spPr>
          <a:xfrm>
            <a:off x="1271464" y="4509120"/>
            <a:ext cx="7200800" cy="87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234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A51E2-5D8B-42C2-6B5F-FE394F028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66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E8C52D-1473-1633-C261-299FDCB7F2A8}"/>
              </a:ext>
            </a:extLst>
          </p:cNvPr>
          <p:cNvSpPr/>
          <p:nvPr/>
        </p:nvSpPr>
        <p:spPr bwMode="white">
          <a:xfrm>
            <a:off x="6044146" y="2332340"/>
            <a:ext cx="949674" cy="38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BA2E77-BFD9-8C38-AD88-15F2E4C5AB1F}"/>
              </a:ext>
            </a:extLst>
          </p:cNvPr>
          <p:cNvSpPr/>
          <p:nvPr/>
        </p:nvSpPr>
        <p:spPr bwMode="white">
          <a:xfrm>
            <a:off x="8173255" y="2332340"/>
            <a:ext cx="949673" cy="38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8947B1-0EC0-8642-524F-ECB7C4942D98}"/>
              </a:ext>
            </a:extLst>
          </p:cNvPr>
          <p:cNvSpPr/>
          <p:nvPr/>
        </p:nvSpPr>
        <p:spPr bwMode="white">
          <a:xfrm>
            <a:off x="1816562" y="3052340"/>
            <a:ext cx="2312917" cy="40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4A46EA-A9B5-5F22-EEF9-DE0F0E287F6D}"/>
              </a:ext>
            </a:extLst>
          </p:cNvPr>
          <p:cNvSpPr/>
          <p:nvPr/>
        </p:nvSpPr>
        <p:spPr bwMode="white">
          <a:xfrm>
            <a:off x="9161223" y="3787659"/>
            <a:ext cx="428885" cy="40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772218-51DD-E5BC-ABFB-4AED77A3EE73}"/>
              </a:ext>
            </a:extLst>
          </p:cNvPr>
          <p:cNvSpPr/>
          <p:nvPr/>
        </p:nvSpPr>
        <p:spPr bwMode="white">
          <a:xfrm>
            <a:off x="943474" y="4515319"/>
            <a:ext cx="880746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A32B31-5C9E-1661-6487-F079C7508E60}"/>
              </a:ext>
            </a:extLst>
          </p:cNvPr>
          <p:cNvSpPr/>
          <p:nvPr/>
        </p:nvSpPr>
        <p:spPr bwMode="white">
          <a:xfrm>
            <a:off x="3294685" y="4515319"/>
            <a:ext cx="1378559" cy="41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834869-BF59-35AA-771E-E261E8C854FC}"/>
              </a:ext>
            </a:extLst>
          </p:cNvPr>
          <p:cNvSpPr/>
          <p:nvPr/>
        </p:nvSpPr>
        <p:spPr bwMode="white">
          <a:xfrm>
            <a:off x="1357042" y="5250638"/>
            <a:ext cx="934357" cy="38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FBA3E8-DC83-F328-858B-5E82EC308789}"/>
              </a:ext>
            </a:extLst>
          </p:cNvPr>
          <p:cNvSpPr/>
          <p:nvPr/>
        </p:nvSpPr>
        <p:spPr bwMode="white">
          <a:xfrm>
            <a:off x="3746546" y="5258297"/>
            <a:ext cx="92669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3A5968F-5EA3-B978-E429-55880FE69936}"/>
              </a:ext>
            </a:extLst>
          </p:cNvPr>
          <p:cNvSpPr/>
          <p:nvPr/>
        </p:nvSpPr>
        <p:spPr bwMode="white">
          <a:xfrm>
            <a:off x="7104113" y="5157192"/>
            <a:ext cx="2447702" cy="51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C797D5-01ED-5F60-E523-F94A30B1E942}"/>
              </a:ext>
            </a:extLst>
          </p:cNvPr>
          <p:cNvSpPr/>
          <p:nvPr/>
        </p:nvSpPr>
        <p:spPr bwMode="white">
          <a:xfrm>
            <a:off x="920498" y="6008936"/>
            <a:ext cx="880746" cy="38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FD23D-F874-CBA1-41A4-5DDA1A620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70" y="900000"/>
            <a:ext cx="9894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530AF5-C636-75DB-D047-451EBBAF8D99}"/>
              </a:ext>
            </a:extLst>
          </p:cNvPr>
          <p:cNvSpPr/>
          <p:nvPr/>
        </p:nvSpPr>
        <p:spPr bwMode="white">
          <a:xfrm>
            <a:off x="368070" y="949089"/>
            <a:ext cx="9192424" cy="86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A3CE8E-B585-0F1F-E04D-091DAFE19910}"/>
              </a:ext>
            </a:extLst>
          </p:cNvPr>
          <p:cNvSpPr/>
          <p:nvPr/>
        </p:nvSpPr>
        <p:spPr bwMode="white">
          <a:xfrm>
            <a:off x="335360" y="1862179"/>
            <a:ext cx="9225133" cy="139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26A6B9C-F7B0-38C1-646E-E3B8ECD28231}"/>
              </a:ext>
            </a:extLst>
          </p:cNvPr>
          <p:cNvSpPr/>
          <p:nvPr/>
        </p:nvSpPr>
        <p:spPr bwMode="white">
          <a:xfrm>
            <a:off x="335361" y="3338181"/>
            <a:ext cx="4292960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1A35BC7-29A8-916C-41D9-05DF63504D9B}"/>
              </a:ext>
            </a:extLst>
          </p:cNvPr>
          <p:cNvSpPr/>
          <p:nvPr/>
        </p:nvSpPr>
        <p:spPr bwMode="white">
          <a:xfrm>
            <a:off x="335361" y="3829090"/>
            <a:ext cx="7400246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4F04D77-6EC1-13A2-0C74-A22596D5D191}"/>
              </a:ext>
            </a:extLst>
          </p:cNvPr>
          <p:cNvSpPr/>
          <p:nvPr/>
        </p:nvSpPr>
        <p:spPr bwMode="white">
          <a:xfrm>
            <a:off x="335360" y="4311818"/>
            <a:ext cx="7280917" cy="84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048001A-8B94-B6D6-0429-E6A85C38E269}"/>
              </a:ext>
            </a:extLst>
          </p:cNvPr>
          <p:cNvSpPr/>
          <p:nvPr/>
        </p:nvSpPr>
        <p:spPr bwMode="white">
          <a:xfrm>
            <a:off x="335360" y="5269090"/>
            <a:ext cx="9081117" cy="9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C47DFB7-5AD1-51E2-4677-A5DF7184AAD6}"/>
              </a:ext>
            </a:extLst>
          </p:cNvPr>
          <p:cNvSpPr/>
          <p:nvPr/>
        </p:nvSpPr>
        <p:spPr bwMode="white">
          <a:xfrm>
            <a:off x="335361" y="6193635"/>
            <a:ext cx="8433045" cy="51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9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3" grpId="0" animBg="1"/>
      <p:bldP spid="35" grpId="0" animBg="1"/>
      <p:bldP spid="38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88406-9598-335F-49AE-6BC4B2E577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35"/>
          <a:stretch/>
        </p:blipFill>
        <p:spPr>
          <a:xfrm>
            <a:off x="407368" y="972008"/>
            <a:ext cx="11520000" cy="404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767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88406-9598-335F-49AE-6BC4B2E577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73655"/>
          <a:stretch/>
        </p:blipFill>
        <p:spPr>
          <a:xfrm>
            <a:off x="407368" y="836712"/>
            <a:ext cx="10655904" cy="147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8453"/>
            <a:ext cx="6336704" cy="4240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2780928"/>
            <a:ext cx="5040728" cy="33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2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F1A32-4BFE-6465-C901-2E59A702C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1"/>
          <a:stretch/>
        </p:blipFill>
        <p:spPr>
          <a:xfrm>
            <a:off x="407368" y="4941168"/>
            <a:ext cx="9001000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76F763-0557-A572-AE7A-7F359271E7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14743"/>
          <a:stretch/>
        </p:blipFill>
        <p:spPr>
          <a:xfrm>
            <a:off x="479376" y="764704"/>
            <a:ext cx="6120680" cy="415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868A583-F3E0-BE1E-1AA7-4EA4B3C6FD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" r="32081" b="1867"/>
          <a:stretch/>
        </p:blipFill>
        <p:spPr>
          <a:xfrm>
            <a:off x="6828380" y="980727"/>
            <a:ext cx="5159976" cy="346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8379" y="980726"/>
            <a:ext cx="5159977" cy="343719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05F387-69E4-F8E1-548B-93A79452E4C7}"/>
              </a:ext>
            </a:extLst>
          </p:cNvPr>
          <p:cNvSpPr/>
          <p:nvPr/>
        </p:nvSpPr>
        <p:spPr bwMode="white">
          <a:xfrm>
            <a:off x="3575719" y="2420887"/>
            <a:ext cx="648073" cy="31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05F387-69E4-F8E1-548B-93A79452E4C7}"/>
              </a:ext>
            </a:extLst>
          </p:cNvPr>
          <p:cNvSpPr/>
          <p:nvPr/>
        </p:nvSpPr>
        <p:spPr bwMode="white">
          <a:xfrm>
            <a:off x="5303912" y="3399293"/>
            <a:ext cx="72000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05F387-69E4-F8E1-548B-93A79452E4C7}"/>
              </a:ext>
            </a:extLst>
          </p:cNvPr>
          <p:cNvSpPr/>
          <p:nvPr/>
        </p:nvSpPr>
        <p:spPr bwMode="white">
          <a:xfrm>
            <a:off x="3514370" y="4437111"/>
            <a:ext cx="709422" cy="31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83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8D32A-DF37-51D0-5020-E0507405D5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2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5F387-69E4-F8E1-548B-93A79452E4C7}"/>
              </a:ext>
            </a:extLst>
          </p:cNvPr>
          <p:cNvSpPr/>
          <p:nvPr/>
        </p:nvSpPr>
        <p:spPr bwMode="white">
          <a:xfrm>
            <a:off x="6871896" y="2740194"/>
            <a:ext cx="885421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53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07D5D-A1CC-90A9-D9B4-3B7987B487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1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0AC0B-9EB4-3FDF-4C4C-A527D439683E}"/>
              </a:ext>
            </a:extLst>
          </p:cNvPr>
          <p:cNvSpPr/>
          <p:nvPr/>
        </p:nvSpPr>
        <p:spPr bwMode="white">
          <a:xfrm>
            <a:off x="4691665" y="4410281"/>
            <a:ext cx="580760" cy="40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3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3CC4D-C752-1F9F-F413-929838959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47336"/>
            <a:ext cx="10980000" cy="142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9CBA0F5-BED6-AE22-1CAD-67DD11A539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9"/>
          <a:stretch/>
        </p:blipFill>
        <p:spPr>
          <a:xfrm>
            <a:off x="407368" y="2268479"/>
            <a:ext cx="10980000" cy="447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09858A-4CFC-327F-7B2B-1CBC08A542A3}"/>
              </a:ext>
            </a:extLst>
          </p:cNvPr>
          <p:cNvSpPr/>
          <p:nvPr/>
        </p:nvSpPr>
        <p:spPr bwMode="white">
          <a:xfrm>
            <a:off x="10200456" y="4365104"/>
            <a:ext cx="576064" cy="56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6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C31BA-FB29-C7DB-7104-D7FF75ACB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A4C5E-F5EA-60DE-9A84-52B04456BB64}"/>
              </a:ext>
            </a:extLst>
          </p:cNvPr>
          <p:cNvSpPr/>
          <p:nvPr/>
        </p:nvSpPr>
        <p:spPr bwMode="white">
          <a:xfrm>
            <a:off x="10784888" y="1071897"/>
            <a:ext cx="352264" cy="40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95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1E1F1-D808-5A11-6800-C19138259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7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9A51F4-AEA4-356A-FD3A-5944AA68CCFD}"/>
              </a:ext>
            </a:extLst>
          </p:cNvPr>
          <p:cNvSpPr/>
          <p:nvPr/>
        </p:nvSpPr>
        <p:spPr bwMode="white">
          <a:xfrm>
            <a:off x="10756326" y="1966440"/>
            <a:ext cx="390346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2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EFE08-C612-861E-3B2E-3499B8A01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2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F5A0E-5D59-9348-3D8E-2C6E9907D308}"/>
              </a:ext>
            </a:extLst>
          </p:cNvPr>
          <p:cNvSpPr/>
          <p:nvPr/>
        </p:nvSpPr>
        <p:spPr bwMode="white">
          <a:xfrm>
            <a:off x="2682806" y="3779346"/>
            <a:ext cx="894942" cy="4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80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97F59-ABC8-6B34-758E-89F0FBF1A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5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3AE07-ECAF-2754-5703-7301B72F200B}"/>
              </a:ext>
            </a:extLst>
          </p:cNvPr>
          <p:cNvSpPr/>
          <p:nvPr/>
        </p:nvSpPr>
        <p:spPr bwMode="white">
          <a:xfrm>
            <a:off x="10794409" y="2149777"/>
            <a:ext cx="380826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6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2A4D3-ECA8-31F6-A60F-5162D6A57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41160" cy="225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C13E6C-7B81-92C6-B349-7EE3A19570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" r="25206" b="1959"/>
          <a:stretch/>
        </p:blipFill>
        <p:spPr>
          <a:xfrm>
            <a:off x="2279576" y="3142723"/>
            <a:ext cx="6624736" cy="3598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8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81E1E-5793-E2B9-3C91-7CBED92C3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5669"/>
            <a:ext cx="11520000" cy="175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70752-3845-EDA4-1EA7-E4E5B683FC5D}"/>
              </a:ext>
            </a:extLst>
          </p:cNvPr>
          <p:cNvSpPr/>
          <p:nvPr/>
        </p:nvSpPr>
        <p:spPr bwMode="white">
          <a:xfrm>
            <a:off x="10213648" y="2105353"/>
            <a:ext cx="352264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563073F-6C82-217E-3C6C-424618725A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838319"/>
            <a:ext cx="11520000" cy="950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920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</Words>
  <Application>Microsoft Office PowerPoint</Application>
  <PresentationFormat>宽屏</PresentationFormat>
  <Paragraphs>2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2023-11-17T16:53:06Z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