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1" r:id="rId5"/>
    <p:sldId id="330" r:id="rId6"/>
    <p:sldId id="328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3190875"/>
            <a:ext cx="1140142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A04FF-F26E-5070-8DC5-68CC306494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57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59B4C-4EF0-3822-7471-2E14B8C854C3}"/>
              </a:ext>
            </a:extLst>
          </p:cNvPr>
          <p:cNvSpPr/>
          <p:nvPr/>
        </p:nvSpPr>
        <p:spPr bwMode="white">
          <a:xfrm>
            <a:off x="1300912" y="3124615"/>
            <a:ext cx="4579063" cy="59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357A29-8EC0-0BCB-631A-E07EA7556C8A}"/>
              </a:ext>
            </a:extLst>
          </p:cNvPr>
          <p:cNvSpPr/>
          <p:nvPr/>
        </p:nvSpPr>
        <p:spPr bwMode="white">
          <a:xfrm>
            <a:off x="1300912" y="4103076"/>
            <a:ext cx="4453674" cy="55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186FE0-65D5-BEFE-0649-2CA3C0FF2BDC}"/>
              </a:ext>
            </a:extLst>
          </p:cNvPr>
          <p:cNvSpPr/>
          <p:nvPr/>
        </p:nvSpPr>
        <p:spPr bwMode="white">
          <a:xfrm>
            <a:off x="1300912" y="5090769"/>
            <a:ext cx="5587176" cy="46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2049214-F76D-FD9B-71B5-939FBE6DF329}"/>
              </a:ext>
            </a:extLst>
          </p:cNvPr>
          <p:cNvSpPr/>
          <p:nvPr/>
        </p:nvSpPr>
        <p:spPr bwMode="white">
          <a:xfrm>
            <a:off x="1374680" y="6026874"/>
            <a:ext cx="8825776" cy="54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09A30-1DE4-E330-A054-082DFEB40C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21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DCD8487-90D0-B2E1-AC42-A4B4ECC0A72B}"/>
              </a:ext>
            </a:extLst>
          </p:cNvPr>
          <p:cNvSpPr/>
          <p:nvPr/>
        </p:nvSpPr>
        <p:spPr bwMode="white">
          <a:xfrm>
            <a:off x="1107274" y="2996952"/>
            <a:ext cx="6860933" cy="97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D8509DC-F7CB-E4B4-4850-990300D0AE77}"/>
              </a:ext>
            </a:extLst>
          </p:cNvPr>
          <p:cNvSpPr/>
          <p:nvPr/>
        </p:nvSpPr>
        <p:spPr bwMode="white">
          <a:xfrm>
            <a:off x="1107274" y="4340252"/>
            <a:ext cx="5564789" cy="38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D14ADA7-58DF-9DF1-0A2C-34AFA91F7CC6}"/>
              </a:ext>
            </a:extLst>
          </p:cNvPr>
          <p:cNvSpPr/>
          <p:nvPr/>
        </p:nvSpPr>
        <p:spPr bwMode="white">
          <a:xfrm>
            <a:off x="1107274" y="5024668"/>
            <a:ext cx="2036398" cy="9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56CE2883-B7EB-4099-0923-2E17D2E674EE}"/>
              </a:ext>
            </a:extLst>
          </p:cNvPr>
          <p:cNvSpPr/>
          <p:nvPr/>
        </p:nvSpPr>
        <p:spPr bwMode="white">
          <a:xfrm>
            <a:off x="1107274" y="6248804"/>
            <a:ext cx="5924829" cy="41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D14ADA7-58DF-9DF1-0A2C-34AFA91F7CC6}"/>
              </a:ext>
            </a:extLst>
          </p:cNvPr>
          <p:cNvSpPr/>
          <p:nvPr/>
        </p:nvSpPr>
        <p:spPr bwMode="white">
          <a:xfrm>
            <a:off x="3143672" y="5024668"/>
            <a:ext cx="2036398" cy="9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37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31" grpId="0" animBg="1"/>
      <p:bldP spid="39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320AE-F107-DB4C-9C50-D30528B26B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36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F89F5-A595-F816-93BA-C7C33A4DCEFE}"/>
              </a:ext>
            </a:extLst>
          </p:cNvPr>
          <p:cNvSpPr/>
          <p:nvPr/>
        </p:nvSpPr>
        <p:spPr bwMode="white">
          <a:xfrm>
            <a:off x="1114121" y="3758756"/>
            <a:ext cx="6494047" cy="33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36F32D-2CA5-5ECA-9D67-867DA9E605B3}"/>
              </a:ext>
            </a:extLst>
          </p:cNvPr>
          <p:cNvSpPr/>
          <p:nvPr/>
        </p:nvSpPr>
        <p:spPr bwMode="white">
          <a:xfrm>
            <a:off x="1101994" y="4408198"/>
            <a:ext cx="5282038" cy="32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60E415E-D7EE-92E5-D091-EC71727324C9}"/>
              </a:ext>
            </a:extLst>
          </p:cNvPr>
          <p:cNvSpPr/>
          <p:nvPr/>
        </p:nvSpPr>
        <p:spPr bwMode="white">
          <a:xfrm>
            <a:off x="7617064" y="3758756"/>
            <a:ext cx="439664" cy="3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60E415E-D7EE-92E5-D091-EC71727324C9}"/>
              </a:ext>
            </a:extLst>
          </p:cNvPr>
          <p:cNvSpPr/>
          <p:nvPr/>
        </p:nvSpPr>
        <p:spPr bwMode="white">
          <a:xfrm>
            <a:off x="6384032" y="4365103"/>
            <a:ext cx="1584176" cy="36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60E415E-D7EE-92E5-D091-EC71727324C9}"/>
              </a:ext>
            </a:extLst>
          </p:cNvPr>
          <p:cNvSpPr/>
          <p:nvPr/>
        </p:nvSpPr>
        <p:spPr bwMode="white">
          <a:xfrm>
            <a:off x="1144686" y="5045500"/>
            <a:ext cx="5455369" cy="36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60E415E-D7EE-92E5-D091-EC71727324C9}"/>
              </a:ext>
            </a:extLst>
          </p:cNvPr>
          <p:cNvSpPr/>
          <p:nvPr/>
        </p:nvSpPr>
        <p:spPr bwMode="white">
          <a:xfrm>
            <a:off x="1101994" y="5670360"/>
            <a:ext cx="2041678" cy="36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60E415E-D7EE-92E5-D091-EC71727324C9}"/>
              </a:ext>
            </a:extLst>
          </p:cNvPr>
          <p:cNvSpPr/>
          <p:nvPr/>
        </p:nvSpPr>
        <p:spPr bwMode="white">
          <a:xfrm>
            <a:off x="1144686" y="6350756"/>
            <a:ext cx="1206898" cy="36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87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7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207C2-7F6D-F8B6-45A3-A57B2A0D40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91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3825BA-D025-71BF-FC63-C795343CCF3C}"/>
              </a:ext>
            </a:extLst>
          </p:cNvPr>
          <p:cNvSpPr/>
          <p:nvPr/>
        </p:nvSpPr>
        <p:spPr bwMode="white">
          <a:xfrm>
            <a:off x="1166804" y="4125600"/>
            <a:ext cx="5145220" cy="110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BEC141-44F4-7F23-1900-CE2BA29B657E}"/>
              </a:ext>
            </a:extLst>
          </p:cNvPr>
          <p:cNvSpPr/>
          <p:nvPr/>
        </p:nvSpPr>
        <p:spPr bwMode="white">
          <a:xfrm>
            <a:off x="6312024" y="4077072"/>
            <a:ext cx="2448272" cy="110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3ABAA85-E0A9-8F73-B03A-70A11FE220C6}"/>
              </a:ext>
            </a:extLst>
          </p:cNvPr>
          <p:cNvSpPr/>
          <p:nvPr/>
        </p:nvSpPr>
        <p:spPr bwMode="white">
          <a:xfrm>
            <a:off x="1205030" y="5521070"/>
            <a:ext cx="4170890" cy="42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7A8C8DF-7E95-BD9D-E17D-8A6938E9E647}"/>
              </a:ext>
            </a:extLst>
          </p:cNvPr>
          <p:cNvSpPr/>
          <p:nvPr/>
        </p:nvSpPr>
        <p:spPr bwMode="white">
          <a:xfrm>
            <a:off x="5375920" y="5521069"/>
            <a:ext cx="3535502" cy="42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7A8C8DF-7E95-BD9D-E17D-8A6938E9E647}"/>
              </a:ext>
            </a:extLst>
          </p:cNvPr>
          <p:cNvSpPr/>
          <p:nvPr/>
        </p:nvSpPr>
        <p:spPr bwMode="white">
          <a:xfrm>
            <a:off x="1155956" y="6241149"/>
            <a:ext cx="547556" cy="42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7A8C8DF-7E95-BD9D-E17D-8A6938E9E647}"/>
              </a:ext>
            </a:extLst>
          </p:cNvPr>
          <p:cNvSpPr/>
          <p:nvPr/>
        </p:nvSpPr>
        <p:spPr bwMode="white">
          <a:xfrm>
            <a:off x="1703512" y="6241406"/>
            <a:ext cx="2520280" cy="42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7A8C8DF-7E95-BD9D-E17D-8A6938E9E647}"/>
              </a:ext>
            </a:extLst>
          </p:cNvPr>
          <p:cNvSpPr/>
          <p:nvPr/>
        </p:nvSpPr>
        <p:spPr bwMode="white">
          <a:xfrm>
            <a:off x="4229696" y="6241149"/>
            <a:ext cx="1794296" cy="42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63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 animBg="1"/>
      <p:bldP spid="23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337C1-1CC4-55D6-3EBA-F19743F25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3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7B69B-D7CA-D20B-B00C-CECDC4D25043}"/>
              </a:ext>
            </a:extLst>
          </p:cNvPr>
          <p:cNvSpPr/>
          <p:nvPr/>
        </p:nvSpPr>
        <p:spPr bwMode="white">
          <a:xfrm>
            <a:off x="1113808" y="2973600"/>
            <a:ext cx="5342231" cy="45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0B3A1C-886A-0891-AB31-C6F4D0D52A5F}"/>
              </a:ext>
            </a:extLst>
          </p:cNvPr>
          <p:cNvSpPr/>
          <p:nvPr/>
        </p:nvSpPr>
        <p:spPr bwMode="white">
          <a:xfrm>
            <a:off x="1112806" y="3634484"/>
            <a:ext cx="2030865" cy="44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99ECBE3-8237-616A-AC4E-D3775BFFCEA0}"/>
              </a:ext>
            </a:extLst>
          </p:cNvPr>
          <p:cNvSpPr/>
          <p:nvPr/>
        </p:nvSpPr>
        <p:spPr bwMode="white">
          <a:xfrm>
            <a:off x="1112806" y="4282556"/>
            <a:ext cx="3975081" cy="44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99ECBE3-8237-616A-AC4E-D3775BFFCEA0}"/>
              </a:ext>
            </a:extLst>
          </p:cNvPr>
          <p:cNvSpPr/>
          <p:nvPr/>
        </p:nvSpPr>
        <p:spPr bwMode="white">
          <a:xfrm>
            <a:off x="1112806" y="5008228"/>
            <a:ext cx="2678938" cy="108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99ECBE3-8237-616A-AC4E-D3775BFFCEA0}"/>
              </a:ext>
            </a:extLst>
          </p:cNvPr>
          <p:cNvSpPr/>
          <p:nvPr/>
        </p:nvSpPr>
        <p:spPr bwMode="white">
          <a:xfrm>
            <a:off x="3796672" y="5008227"/>
            <a:ext cx="1651256" cy="108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99ECBE3-8237-616A-AC4E-D3775BFFCEA0}"/>
              </a:ext>
            </a:extLst>
          </p:cNvPr>
          <p:cNvSpPr/>
          <p:nvPr/>
        </p:nvSpPr>
        <p:spPr bwMode="white">
          <a:xfrm>
            <a:off x="1112806" y="6217412"/>
            <a:ext cx="4983194" cy="44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32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31" grpId="0" animBg="1"/>
      <p:bldP spid="35" grpId="0" animBg="1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08549-EEF6-0637-9ADA-C7ED74DB89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639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00CA6-D52D-40FE-E760-4006FBF9C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F81CE3-038F-2898-3FB2-070E8DAA339F}"/>
              </a:ext>
            </a:extLst>
          </p:cNvPr>
          <p:cNvSpPr/>
          <p:nvPr/>
        </p:nvSpPr>
        <p:spPr bwMode="white">
          <a:xfrm>
            <a:off x="681917" y="1119382"/>
            <a:ext cx="6236033" cy="142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1376A8-79C1-849A-08C9-A9BC5053D132}"/>
              </a:ext>
            </a:extLst>
          </p:cNvPr>
          <p:cNvSpPr/>
          <p:nvPr/>
        </p:nvSpPr>
        <p:spPr bwMode="white">
          <a:xfrm>
            <a:off x="6917950" y="1128920"/>
            <a:ext cx="2850458" cy="141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6ED49F-ADCD-FCDD-CAEA-DF326C02BBC9}"/>
              </a:ext>
            </a:extLst>
          </p:cNvPr>
          <p:cNvSpPr/>
          <p:nvPr/>
        </p:nvSpPr>
        <p:spPr bwMode="white">
          <a:xfrm>
            <a:off x="681917" y="3122435"/>
            <a:ext cx="5064992" cy="59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C5B5F9-D0B3-12E1-E30F-205AD4AD0C8C}"/>
              </a:ext>
            </a:extLst>
          </p:cNvPr>
          <p:cNvSpPr/>
          <p:nvPr/>
        </p:nvSpPr>
        <p:spPr bwMode="white">
          <a:xfrm>
            <a:off x="5746909" y="3112897"/>
            <a:ext cx="4453547" cy="5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D4151F2-676A-219C-DB6F-C8F5034326D1}"/>
              </a:ext>
            </a:extLst>
          </p:cNvPr>
          <p:cNvSpPr/>
          <p:nvPr/>
        </p:nvSpPr>
        <p:spPr bwMode="white">
          <a:xfrm>
            <a:off x="805684" y="4149080"/>
            <a:ext cx="2265979" cy="50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4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2023-11-17T08:36:11Z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