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86520-9B88-4E1E-940E-908D0D490D87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48769-2FB1-4AFF-B739-392A906A78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0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48769-2FB1-4AFF-B739-392A906A78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90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081337"/>
            <a:ext cx="109347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E5391-0DD1-47BD-C63B-FF674EF0D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361040" cy="4514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B34143-3114-06F0-00F0-8429193A6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5" r="5249" b="48593"/>
          <a:stretch/>
        </p:blipFill>
        <p:spPr>
          <a:xfrm>
            <a:off x="5735960" y="4437112"/>
            <a:ext cx="2880320" cy="232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690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34143-3114-06F0-00F0-8429193A6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49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4B1966-43F4-94FC-AE9F-9627A89876B2}"/>
              </a:ext>
            </a:extLst>
          </p:cNvPr>
          <p:cNvSpPr/>
          <p:nvPr/>
        </p:nvSpPr>
        <p:spPr bwMode="white">
          <a:xfrm>
            <a:off x="720000" y="1034320"/>
            <a:ext cx="4799936" cy="10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F27FA0-6483-77F6-6146-9040D586BB7D}"/>
              </a:ext>
            </a:extLst>
          </p:cNvPr>
          <p:cNvSpPr/>
          <p:nvPr/>
        </p:nvSpPr>
        <p:spPr bwMode="white">
          <a:xfrm>
            <a:off x="720000" y="2187900"/>
            <a:ext cx="5231984" cy="95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5243E07-3AAC-E0F9-3403-A26CAA56BB47}"/>
              </a:ext>
            </a:extLst>
          </p:cNvPr>
          <p:cNvSpPr/>
          <p:nvPr/>
        </p:nvSpPr>
        <p:spPr bwMode="white">
          <a:xfrm>
            <a:off x="838384" y="3341481"/>
            <a:ext cx="4897576" cy="9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C3854DC-BF11-A453-0AB3-A0B943CE03C8}"/>
              </a:ext>
            </a:extLst>
          </p:cNvPr>
          <p:cNvSpPr/>
          <p:nvPr/>
        </p:nvSpPr>
        <p:spPr bwMode="white">
          <a:xfrm>
            <a:off x="838384" y="4487160"/>
            <a:ext cx="2186164" cy="30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F1661A2-C567-DBE3-645A-FDD9AA17F492}"/>
              </a:ext>
            </a:extLst>
          </p:cNvPr>
          <p:cNvSpPr/>
          <p:nvPr/>
        </p:nvSpPr>
        <p:spPr bwMode="white">
          <a:xfrm>
            <a:off x="838384" y="4992839"/>
            <a:ext cx="2296656" cy="41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7E8C54C-6642-1918-37D6-273DA0B14812}"/>
              </a:ext>
            </a:extLst>
          </p:cNvPr>
          <p:cNvSpPr/>
          <p:nvPr/>
        </p:nvSpPr>
        <p:spPr bwMode="white">
          <a:xfrm>
            <a:off x="838384" y="5577530"/>
            <a:ext cx="5977696" cy="41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AEB29F3-5844-8A9F-8997-849C8C320B95}"/>
              </a:ext>
            </a:extLst>
          </p:cNvPr>
          <p:cNvSpPr/>
          <p:nvPr/>
        </p:nvSpPr>
        <p:spPr bwMode="white">
          <a:xfrm>
            <a:off x="838384" y="6225432"/>
            <a:ext cx="2130918" cy="31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28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6" grpId="0" animBg="1"/>
      <p:bldP spid="21" grpId="0" animBg="1"/>
      <p:bldP spid="22" grpId="0" animBg="1"/>
      <p:bldP spid="25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2B79F-035E-F27E-61B8-6E03628333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8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E5C8B-48CD-57E8-F38B-C06EA830D9FF}"/>
              </a:ext>
            </a:extLst>
          </p:cNvPr>
          <p:cNvSpPr/>
          <p:nvPr/>
        </p:nvSpPr>
        <p:spPr bwMode="white">
          <a:xfrm>
            <a:off x="681917" y="1004763"/>
            <a:ext cx="9518539" cy="48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60B2E6-6483-7C93-2C01-07B213331223}"/>
              </a:ext>
            </a:extLst>
          </p:cNvPr>
          <p:cNvSpPr/>
          <p:nvPr/>
        </p:nvSpPr>
        <p:spPr bwMode="white">
          <a:xfrm>
            <a:off x="10200456" y="995239"/>
            <a:ext cx="1173163" cy="4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CD33F3-3E9D-F35E-64C1-8F1D13D09B97}"/>
              </a:ext>
            </a:extLst>
          </p:cNvPr>
          <p:cNvSpPr/>
          <p:nvPr/>
        </p:nvSpPr>
        <p:spPr bwMode="white">
          <a:xfrm>
            <a:off x="720001" y="1690488"/>
            <a:ext cx="2741950" cy="50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2B4D4C-6E51-F923-CE94-FF9B9F818A4D}"/>
              </a:ext>
            </a:extLst>
          </p:cNvPr>
          <p:cNvSpPr/>
          <p:nvPr/>
        </p:nvSpPr>
        <p:spPr bwMode="white">
          <a:xfrm>
            <a:off x="3461950" y="1719060"/>
            <a:ext cx="4988825" cy="4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DF11972-B6EE-0E60-0A6E-7A43A310841B}"/>
              </a:ext>
            </a:extLst>
          </p:cNvPr>
          <p:cNvSpPr/>
          <p:nvPr/>
        </p:nvSpPr>
        <p:spPr bwMode="white">
          <a:xfrm>
            <a:off x="719999" y="2433357"/>
            <a:ext cx="4836496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E6C6593-73CB-E49C-151D-10DCF6C24F90}"/>
              </a:ext>
            </a:extLst>
          </p:cNvPr>
          <p:cNvSpPr/>
          <p:nvPr/>
        </p:nvSpPr>
        <p:spPr bwMode="white">
          <a:xfrm>
            <a:off x="719999" y="3138130"/>
            <a:ext cx="8168728" cy="10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B7EC5E4-AAB6-354E-BA34-17BCD935B65C}"/>
              </a:ext>
            </a:extLst>
          </p:cNvPr>
          <p:cNvSpPr/>
          <p:nvPr/>
        </p:nvSpPr>
        <p:spPr bwMode="white">
          <a:xfrm>
            <a:off x="719999" y="4395293"/>
            <a:ext cx="7730777" cy="4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99B0712-CAA9-4ECC-8F63-F7439A08BF05}"/>
              </a:ext>
            </a:extLst>
          </p:cNvPr>
          <p:cNvSpPr/>
          <p:nvPr/>
        </p:nvSpPr>
        <p:spPr bwMode="white">
          <a:xfrm>
            <a:off x="719999" y="5100066"/>
            <a:ext cx="6616860" cy="4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12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8" grpId="0" animBg="1"/>
      <p:bldP spid="24" grpId="0" animBg="1"/>
      <p:bldP spid="30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65529-9E5B-3238-EA51-353DDB6A3C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0327"/>
            <a:ext cx="11520000" cy="274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74A8D5-718F-D2C8-03D0-DF43B7B077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 b="57566"/>
          <a:stretch/>
        </p:blipFill>
        <p:spPr>
          <a:xfrm>
            <a:off x="1055440" y="3501008"/>
            <a:ext cx="11017224" cy="3244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09380-B1E9-DF5A-BF28-DC365B2D2292}"/>
              </a:ext>
            </a:extLst>
          </p:cNvPr>
          <p:cNvSpPr/>
          <p:nvPr/>
        </p:nvSpPr>
        <p:spPr bwMode="white">
          <a:xfrm>
            <a:off x="1055440" y="3645024"/>
            <a:ext cx="525658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A09380-B1E9-DF5A-BF28-DC365B2D2292}"/>
              </a:ext>
            </a:extLst>
          </p:cNvPr>
          <p:cNvSpPr/>
          <p:nvPr/>
        </p:nvSpPr>
        <p:spPr bwMode="white">
          <a:xfrm>
            <a:off x="1127448" y="5301208"/>
            <a:ext cx="2592288" cy="57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A09380-B1E9-DF5A-BF28-DC365B2D2292}"/>
              </a:ext>
            </a:extLst>
          </p:cNvPr>
          <p:cNvSpPr/>
          <p:nvPr/>
        </p:nvSpPr>
        <p:spPr bwMode="white">
          <a:xfrm>
            <a:off x="1127448" y="6202256"/>
            <a:ext cx="2736304" cy="5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4A8D5-718F-D2C8-03D0-DF43B7B077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/>
        </p:blipFill>
        <p:spPr>
          <a:xfrm>
            <a:off x="407368" y="980728"/>
            <a:ext cx="11520000" cy="4098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A09380-B1E9-DF5A-BF28-DC365B2D2292}"/>
              </a:ext>
            </a:extLst>
          </p:cNvPr>
          <p:cNvSpPr/>
          <p:nvPr/>
        </p:nvSpPr>
        <p:spPr bwMode="white">
          <a:xfrm>
            <a:off x="454777" y="980728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1A09380-B1E9-DF5A-BF28-DC365B2D2292}"/>
              </a:ext>
            </a:extLst>
          </p:cNvPr>
          <p:cNvSpPr/>
          <p:nvPr/>
        </p:nvSpPr>
        <p:spPr bwMode="white">
          <a:xfrm>
            <a:off x="468575" y="1844824"/>
            <a:ext cx="28665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1A09380-B1E9-DF5A-BF28-DC365B2D2292}"/>
              </a:ext>
            </a:extLst>
          </p:cNvPr>
          <p:cNvSpPr/>
          <p:nvPr/>
        </p:nvSpPr>
        <p:spPr bwMode="white">
          <a:xfrm>
            <a:off x="481397" y="2741709"/>
            <a:ext cx="71741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1A09380-B1E9-DF5A-BF28-DC365B2D2292}"/>
              </a:ext>
            </a:extLst>
          </p:cNvPr>
          <p:cNvSpPr/>
          <p:nvPr/>
        </p:nvSpPr>
        <p:spPr bwMode="white">
          <a:xfrm>
            <a:off x="500127" y="3605805"/>
            <a:ext cx="34830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1A09380-B1E9-DF5A-BF28-DC365B2D2292}"/>
              </a:ext>
            </a:extLst>
          </p:cNvPr>
          <p:cNvSpPr/>
          <p:nvPr/>
        </p:nvSpPr>
        <p:spPr bwMode="white">
          <a:xfrm>
            <a:off x="500127" y="4463247"/>
            <a:ext cx="549926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4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B4B76-7676-1F14-96C9-C231F16E3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297144" cy="4115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653B40-3494-4074-11F6-F445710F4E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46"/>
          <a:stretch/>
        </p:blipFill>
        <p:spPr>
          <a:xfrm>
            <a:off x="983432" y="5073420"/>
            <a:ext cx="10297144" cy="152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7653B40-3494-4074-11F6-F445710F4E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8" t="12653" r="5757" b="56093"/>
          <a:stretch/>
        </p:blipFill>
        <p:spPr>
          <a:xfrm>
            <a:off x="7608168" y="3273220"/>
            <a:ext cx="3096344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498926-BBAA-1311-9E9E-6CED65021A5E}"/>
              </a:ext>
            </a:extLst>
          </p:cNvPr>
          <p:cNvSpPr/>
          <p:nvPr/>
        </p:nvSpPr>
        <p:spPr bwMode="white">
          <a:xfrm>
            <a:off x="8433543" y="6021287"/>
            <a:ext cx="2270969" cy="6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3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53B40-3494-4074-11F6-F445710F4E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3"/>
          <a:stretch/>
        </p:blipFill>
        <p:spPr>
          <a:xfrm>
            <a:off x="720000" y="856136"/>
            <a:ext cx="9048408" cy="580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1D59475-B0A9-E7DE-ED8A-7E10832FABF4}"/>
              </a:ext>
            </a:extLst>
          </p:cNvPr>
          <p:cNvSpPr/>
          <p:nvPr/>
        </p:nvSpPr>
        <p:spPr bwMode="white">
          <a:xfrm>
            <a:off x="1415480" y="836712"/>
            <a:ext cx="1656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1D59475-B0A9-E7DE-ED8A-7E10832FABF4}"/>
              </a:ext>
            </a:extLst>
          </p:cNvPr>
          <p:cNvSpPr/>
          <p:nvPr/>
        </p:nvSpPr>
        <p:spPr bwMode="white">
          <a:xfrm>
            <a:off x="720000" y="1556792"/>
            <a:ext cx="37918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1D59475-B0A9-E7DE-ED8A-7E10832FABF4}"/>
              </a:ext>
            </a:extLst>
          </p:cNvPr>
          <p:cNvSpPr/>
          <p:nvPr/>
        </p:nvSpPr>
        <p:spPr bwMode="white">
          <a:xfrm>
            <a:off x="720000" y="2193268"/>
            <a:ext cx="35037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1D59475-B0A9-E7DE-ED8A-7E10832FABF4}"/>
              </a:ext>
            </a:extLst>
          </p:cNvPr>
          <p:cNvSpPr/>
          <p:nvPr/>
        </p:nvSpPr>
        <p:spPr bwMode="white">
          <a:xfrm>
            <a:off x="720000" y="2742017"/>
            <a:ext cx="35037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1D59475-B0A9-E7DE-ED8A-7E10832FABF4}"/>
              </a:ext>
            </a:extLst>
          </p:cNvPr>
          <p:cNvSpPr/>
          <p:nvPr/>
        </p:nvSpPr>
        <p:spPr bwMode="white">
          <a:xfrm>
            <a:off x="720000" y="3290766"/>
            <a:ext cx="22076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1D59475-B0A9-E7DE-ED8A-7E10832FABF4}"/>
              </a:ext>
            </a:extLst>
          </p:cNvPr>
          <p:cNvSpPr/>
          <p:nvPr/>
        </p:nvSpPr>
        <p:spPr bwMode="white">
          <a:xfrm>
            <a:off x="720000" y="3839515"/>
            <a:ext cx="7680256" cy="160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1D59475-B0A9-E7DE-ED8A-7E10832FABF4}"/>
              </a:ext>
            </a:extLst>
          </p:cNvPr>
          <p:cNvSpPr/>
          <p:nvPr/>
        </p:nvSpPr>
        <p:spPr bwMode="white">
          <a:xfrm>
            <a:off x="743660" y="5548556"/>
            <a:ext cx="47762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1D59475-B0A9-E7DE-ED8A-7E10832FABF4}"/>
              </a:ext>
            </a:extLst>
          </p:cNvPr>
          <p:cNvSpPr/>
          <p:nvPr/>
        </p:nvSpPr>
        <p:spPr bwMode="white">
          <a:xfrm>
            <a:off x="720000" y="6083359"/>
            <a:ext cx="22076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19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03CE2-3910-0A8F-A562-B895BDC903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58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688070" y="963911"/>
            <a:ext cx="5695962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6312024" y="963910"/>
            <a:ext cx="2016224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688070" y="1556792"/>
            <a:ext cx="3751746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720000" y="2122293"/>
            <a:ext cx="4799936" cy="51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720000" y="2715174"/>
            <a:ext cx="2279656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3031586" y="2715173"/>
            <a:ext cx="2344334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720000" y="3284985"/>
            <a:ext cx="2711704" cy="45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720000" y="3900684"/>
            <a:ext cx="6024072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751568" y="4479874"/>
            <a:ext cx="6136519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751568" y="5086195"/>
            <a:ext cx="3832264" cy="93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A96AF539-FB9C-9991-7CAD-B0B4D09B320D}"/>
              </a:ext>
            </a:extLst>
          </p:cNvPr>
          <p:cNvSpPr/>
          <p:nvPr/>
        </p:nvSpPr>
        <p:spPr bwMode="white">
          <a:xfrm>
            <a:off x="751568" y="6093296"/>
            <a:ext cx="4624352" cy="51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2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E5645-E333-EF22-11F6-AC69D0CA32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10009112" cy="479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D0907C-DF57-75E5-0D15-AD2FB9FC6B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2" t="1485" r="5828" b="44211"/>
          <a:stretch/>
        </p:blipFill>
        <p:spPr>
          <a:xfrm>
            <a:off x="6600056" y="4670396"/>
            <a:ext cx="3424769" cy="2160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179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0907C-DF57-75E5-0D15-AD2FB9FC6B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3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1F234B-9B12-3F9C-A50B-885B89D30B1D}"/>
              </a:ext>
            </a:extLst>
          </p:cNvPr>
          <p:cNvSpPr/>
          <p:nvPr/>
        </p:nvSpPr>
        <p:spPr bwMode="white">
          <a:xfrm>
            <a:off x="407368" y="980728"/>
            <a:ext cx="5904656" cy="133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679AF5-0A98-7CEF-EF45-2F8AAEBA40CB}"/>
              </a:ext>
            </a:extLst>
          </p:cNvPr>
          <p:cNvSpPr/>
          <p:nvPr/>
        </p:nvSpPr>
        <p:spPr bwMode="white">
          <a:xfrm>
            <a:off x="407368" y="2312710"/>
            <a:ext cx="4896544" cy="59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B66737-E323-BB0E-76F6-855D31B98E2A}"/>
              </a:ext>
            </a:extLst>
          </p:cNvPr>
          <p:cNvSpPr/>
          <p:nvPr/>
        </p:nvSpPr>
        <p:spPr bwMode="white">
          <a:xfrm>
            <a:off x="467417" y="3097450"/>
            <a:ext cx="3375359" cy="54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24E220-4D4C-D892-089E-4F5B1F8DD0B5}"/>
              </a:ext>
            </a:extLst>
          </p:cNvPr>
          <p:cNvSpPr/>
          <p:nvPr/>
        </p:nvSpPr>
        <p:spPr bwMode="white">
          <a:xfrm>
            <a:off x="467417" y="3735868"/>
            <a:ext cx="2627702" cy="50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CC18791-F5A9-42B0-B190-232C67063EB9}"/>
              </a:ext>
            </a:extLst>
          </p:cNvPr>
          <p:cNvSpPr/>
          <p:nvPr/>
        </p:nvSpPr>
        <p:spPr bwMode="white">
          <a:xfrm>
            <a:off x="465432" y="4365105"/>
            <a:ext cx="7142736" cy="66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B7212E7-22DB-A32D-939B-C3E0E4E061CD}"/>
              </a:ext>
            </a:extLst>
          </p:cNvPr>
          <p:cNvSpPr/>
          <p:nvPr/>
        </p:nvSpPr>
        <p:spPr bwMode="white">
          <a:xfrm>
            <a:off x="491218" y="5030183"/>
            <a:ext cx="3228518" cy="66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B7212E7-22DB-A32D-939B-C3E0E4E061CD}"/>
              </a:ext>
            </a:extLst>
          </p:cNvPr>
          <p:cNvSpPr/>
          <p:nvPr/>
        </p:nvSpPr>
        <p:spPr bwMode="white">
          <a:xfrm>
            <a:off x="491218" y="5715397"/>
            <a:ext cx="6684902" cy="57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89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  <p:bldP spid="20" grpId="0" animBg="1"/>
      <p:bldP spid="30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68E78-3F54-93C5-7443-463A1209C5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77405"/>
            <a:ext cx="11520000" cy="3387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C5506-B0E9-839A-5BBB-85EF626BC934}"/>
              </a:ext>
            </a:extLst>
          </p:cNvPr>
          <p:cNvSpPr/>
          <p:nvPr/>
        </p:nvSpPr>
        <p:spPr bwMode="white">
          <a:xfrm>
            <a:off x="335360" y="977405"/>
            <a:ext cx="7920880" cy="65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E2B9F4-B886-3D17-3FB1-2D704352648E}"/>
              </a:ext>
            </a:extLst>
          </p:cNvPr>
          <p:cNvSpPr/>
          <p:nvPr/>
        </p:nvSpPr>
        <p:spPr bwMode="white">
          <a:xfrm>
            <a:off x="335360" y="1731287"/>
            <a:ext cx="5674314" cy="49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B180B1-A7B7-923E-68E5-CBEB1AB0BEF7}"/>
              </a:ext>
            </a:extLst>
          </p:cNvPr>
          <p:cNvSpPr/>
          <p:nvPr/>
        </p:nvSpPr>
        <p:spPr bwMode="white">
          <a:xfrm>
            <a:off x="335360" y="2330000"/>
            <a:ext cx="10225136" cy="59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CC165FA-3556-C359-2C4E-23C6C46130CD}"/>
              </a:ext>
            </a:extLst>
          </p:cNvPr>
          <p:cNvSpPr/>
          <p:nvPr/>
        </p:nvSpPr>
        <p:spPr bwMode="white">
          <a:xfrm>
            <a:off x="373444" y="3027431"/>
            <a:ext cx="5722556" cy="54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36A4C36-17F7-7712-3A6D-1164B109CAA4}"/>
              </a:ext>
            </a:extLst>
          </p:cNvPr>
          <p:cNvSpPr/>
          <p:nvPr/>
        </p:nvSpPr>
        <p:spPr bwMode="white">
          <a:xfrm>
            <a:off x="335360" y="3830706"/>
            <a:ext cx="3427438" cy="44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13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24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2023-11-17T12:00:27Z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