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68" r:id="rId3"/>
    <p:sldId id="365" r:id="rId4"/>
    <p:sldId id="363" r:id="rId5"/>
    <p:sldId id="361" r:id="rId6"/>
    <p:sldId id="360" r:id="rId7"/>
    <p:sldId id="359" r:id="rId8"/>
    <p:sldId id="357" r:id="rId9"/>
    <p:sldId id="355" r:id="rId10"/>
    <p:sldId id="353" r:id="rId11"/>
    <p:sldId id="352" r:id="rId12"/>
    <p:sldId id="351" r:id="rId13"/>
    <p:sldId id="348" r:id="rId14"/>
    <p:sldId id="347" r:id="rId15"/>
    <p:sldId id="346" r:id="rId16"/>
    <p:sldId id="345" r:id="rId17"/>
    <p:sldId id="344" r:id="rId18"/>
    <p:sldId id="342" r:id="rId19"/>
    <p:sldId id="341" r:id="rId20"/>
    <p:sldId id="340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11CA3B-832E-15E1-F353-8838037A5E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060848"/>
            <a:ext cx="11520000" cy="296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25B2E7-8E41-B781-6E2F-594436F194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15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996DF2-13C7-5C99-295F-6C09086DD212}"/>
              </a:ext>
            </a:extLst>
          </p:cNvPr>
          <p:cNvSpPr/>
          <p:nvPr/>
        </p:nvSpPr>
        <p:spPr bwMode="white">
          <a:xfrm>
            <a:off x="11003863" y="1672586"/>
            <a:ext cx="304662" cy="32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57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128C23-7597-C4AF-7E64-AE27459BF3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50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082656-9E49-8551-20CF-32CD0E1CF701}"/>
              </a:ext>
            </a:extLst>
          </p:cNvPr>
          <p:cNvSpPr/>
          <p:nvPr/>
        </p:nvSpPr>
        <p:spPr bwMode="white">
          <a:xfrm>
            <a:off x="10975301" y="5102302"/>
            <a:ext cx="361785" cy="31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76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C1869D-05A8-4A37-5A9E-7FB40D5E0A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19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867AC6-DE8B-AFDD-326B-9BACDA0556A5}"/>
              </a:ext>
            </a:extLst>
          </p:cNvPr>
          <p:cNvSpPr/>
          <p:nvPr/>
        </p:nvSpPr>
        <p:spPr bwMode="white">
          <a:xfrm>
            <a:off x="11022905" y="1685940"/>
            <a:ext cx="285619" cy="31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C3BE691-E750-0007-6EB9-1705C6CED8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91"/>
          <a:stretch/>
        </p:blipFill>
        <p:spPr>
          <a:xfrm>
            <a:off x="1055440" y="2333956"/>
            <a:ext cx="9793088" cy="908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81DECF9-8CA6-2047-4567-4967A109D9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36" r="72085" b="5402"/>
          <a:stretch/>
        </p:blipFill>
        <p:spPr>
          <a:xfrm>
            <a:off x="5159896" y="3356992"/>
            <a:ext cx="3215760" cy="324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961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9D79EA-E2E4-B1C7-F18A-F669FA4784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145016" cy="4269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B8B234-56AE-ADD5-6784-5AF346F042A5}"/>
              </a:ext>
            </a:extLst>
          </p:cNvPr>
          <p:cNvSpPr/>
          <p:nvPr/>
        </p:nvSpPr>
        <p:spPr bwMode="white">
          <a:xfrm>
            <a:off x="8688288" y="4149080"/>
            <a:ext cx="497993" cy="42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81DECF9-8CA6-2047-4567-4967A109D9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1" t="6010" r="31456" b="5401"/>
          <a:stretch/>
        </p:blipFill>
        <p:spPr>
          <a:xfrm>
            <a:off x="9552384" y="1412775"/>
            <a:ext cx="2448272" cy="2815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661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F42271-B3AF-3ED6-9583-55975990CD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25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4D8E03-EA3A-54EC-A7F5-F6ACAE6E3CA9}"/>
              </a:ext>
            </a:extLst>
          </p:cNvPr>
          <p:cNvSpPr/>
          <p:nvPr/>
        </p:nvSpPr>
        <p:spPr bwMode="white">
          <a:xfrm>
            <a:off x="3720558" y="5085185"/>
            <a:ext cx="215941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38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666082-6992-018C-418E-6E14F368C6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383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C0D6F0-FC53-6CB7-A380-DA0B72314ED4}"/>
              </a:ext>
            </a:extLst>
          </p:cNvPr>
          <p:cNvSpPr/>
          <p:nvPr/>
        </p:nvSpPr>
        <p:spPr bwMode="white">
          <a:xfrm>
            <a:off x="5110574" y="2367810"/>
            <a:ext cx="933024" cy="32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037587-336E-98FB-E644-EE79A3FD3FDA}"/>
              </a:ext>
            </a:extLst>
          </p:cNvPr>
          <p:cNvSpPr/>
          <p:nvPr/>
        </p:nvSpPr>
        <p:spPr bwMode="white">
          <a:xfrm>
            <a:off x="2140128" y="3730776"/>
            <a:ext cx="704528" cy="333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23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FD8DDB-36A7-C648-4202-1BD21138CE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23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C48B3F-1C36-218D-10B8-C00834D60A9A}"/>
              </a:ext>
            </a:extLst>
          </p:cNvPr>
          <p:cNvSpPr/>
          <p:nvPr/>
        </p:nvSpPr>
        <p:spPr bwMode="white">
          <a:xfrm>
            <a:off x="10661120" y="2395075"/>
            <a:ext cx="266578" cy="32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6E40AD-35ED-891B-1CDE-CEC4AD169082}"/>
              </a:ext>
            </a:extLst>
          </p:cNvPr>
          <p:cNvSpPr/>
          <p:nvPr/>
        </p:nvSpPr>
        <p:spPr bwMode="white">
          <a:xfrm>
            <a:off x="8976320" y="3717033"/>
            <a:ext cx="223224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18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646752-1342-AD4F-8686-DB51CACAA8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800000" cy="306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CFBA21F-4A99-DF77-B30F-068237F9F6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25" b="1516"/>
          <a:stretch/>
        </p:blipFill>
        <p:spPr>
          <a:xfrm>
            <a:off x="1055440" y="3914238"/>
            <a:ext cx="7416824" cy="2899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4BEEC4-0DDA-B1D7-DD72-22B500B0C65B}"/>
              </a:ext>
            </a:extLst>
          </p:cNvPr>
          <p:cNvSpPr/>
          <p:nvPr/>
        </p:nvSpPr>
        <p:spPr bwMode="white">
          <a:xfrm>
            <a:off x="1087982" y="4653136"/>
            <a:ext cx="3279825" cy="38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4BEEC4-0DDA-B1D7-DD72-22B500B0C65B}"/>
              </a:ext>
            </a:extLst>
          </p:cNvPr>
          <p:cNvSpPr/>
          <p:nvPr/>
        </p:nvSpPr>
        <p:spPr bwMode="white">
          <a:xfrm>
            <a:off x="1049508" y="5172924"/>
            <a:ext cx="3462316" cy="416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4BEEC4-0DDA-B1D7-DD72-22B500B0C65B}"/>
              </a:ext>
            </a:extLst>
          </p:cNvPr>
          <p:cNvSpPr/>
          <p:nvPr/>
        </p:nvSpPr>
        <p:spPr bwMode="white">
          <a:xfrm>
            <a:off x="1043576" y="5783539"/>
            <a:ext cx="2244112" cy="38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4BEEC4-0DDA-B1D7-DD72-22B500B0C65B}"/>
              </a:ext>
            </a:extLst>
          </p:cNvPr>
          <p:cNvSpPr/>
          <p:nvPr/>
        </p:nvSpPr>
        <p:spPr bwMode="white">
          <a:xfrm>
            <a:off x="1098820" y="6359603"/>
            <a:ext cx="2188867" cy="38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4BEEC4-0DDA-B1D7-DD72-22B500B0C65B}"/>
              </a:ext>
            </a:extLst>
          </p:cNvPr>
          <p:cNvSpPr/>
          <p:nvPr/>
        </p:nvSpPr>
        <p:spPr bwMode="white">
          <a:xfrm>
            <a:off x="6168008" y="4616839"/>
            <a:ext cx="2088232" cy="219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63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0AB125-0993-B958-56A0-3DF77EC885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1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45822E2-BD5B-DDBF-77AA-AE29648C36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69" t="3323" r="6453" b="37125"/>
          <a:stretch/>
        </p:blipFill>
        <p:spPr>
          <a:xfrm>
            <a:off x="4691844" y="3717032"/>
            <a:ext cx="2808312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076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5822E2-BD5B-DDBF-77AA-AE29648C36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594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83453F-D5D6-947F-90B3-4CF0FE5CB905}"/>
              </a:ext>
            </a:extLst>
          </p:cNvPr>
          <p:cNvSpPr/>
          <p:nvPr/>
        </p:nvSpPr>
        <p:spPr bwMode="white">
          <a:xfrm>
            <a:off x="335360" y="1128788"/>
            <a:ext cx="4536504" cy="343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40EAB8-3AE9-6FEC-607F-63413FF333C2}"/>
              </a:ext>
            </a:extLst>
          </p:cNvPr>
          <p:cNvSpPr/>
          <p:nvPr/>
        </p:nvSpPr>
        <p:spPr bwMode="white">
          <a:xfrm>
            <a:off x="335360" y="1729358"/>
            <a:ext cx="6616859" cy="39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BFE255-2B06-A35A-59FE-DA1C34381E54}"/>
              </a:ext>
            </a:extLst>
          </p:cNvPr>
          <p:cNvSpPr/>
          <p:nvPr/>
        </p:nvSpPr>
        <p:spPr bwMode="white">
          <a:xfrm>
            <a:off x="335360" y="2348993"/>
            <a:ext cx="6997686" cy="39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71E8A6-76B8-C334-68F0-2A29E7249A0D}"/>
              </a:ext>
            </a:extLst>
          </p:cNvPr>
          <p:cNvSpPr/>
          <p:nvPr/>
        </p:nvSpPr>
        <p:spPr bwMode="white">
          <a:xfrm>
            <a:off x="335360" y="2978160"/>
            <a:ext cx="7704856" cy="962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626953B-EA77-327E-B59E-84802B77981C}"/>
              </a:ext>
            </a:extLst>
          </p:cNvPr>
          <p:cNvSpPr/>
          <p:nvPr/>
        </p:nvSpPr>
        <p:spPr bwMode="white">
          <a:xfrm>
            <a:off x="4867194" y="1128788"/>
            <a:ext cx="1876878" cy="343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265AA27-6FF7-5400-AF72-FA8B14AA43A3}"/>
              </a:ext>
            </a:extLst>
          </p:cNvPr>
          <p:cNvSpPr/>
          <p:nvPr/>
        </p:nvSpPr>
        <p:spPr bwMode="white">
          <a:xfrm>
            <a:off x="373443" y="4217432"/>
            <a:ext cx="9301685" cy="381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518B707-EE84-08B7-BE06-07AB347C1099}"/>
              </a:ext>
            </a:extLst>
          </p:cNvPr>
          <p:cNvSpPr/>
          <p:nvPr/>
        </p:nvSpPr>
        <p:spPr bwMode="white">
          <a:xfrm>
            <a:off x="373443" y="4837067"/>
            <a:ext cx="9739635" cy="39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27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A87022-C0E4-378D-E4A8-BCF8062CDB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283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835B27C-50CC-FB38-A686-7CF69C9CB0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467903"/>
            <a:ext cx="11520000" cy="1922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CC5975-5D76-6A56-ECFD-F93C4886A3B1}"/>
              </a:ext>
            </a:extLst>
          </p:cNvPr>
          <p:cNvSpPr/>
          <p:nvPr/>
        </p:nvSpPr>
        <p:spPr bwMode="white">
          <a:xfrm>
            <a:off x="11003863" y="2601787"/>
            <a:ext cx="314181" cy="31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36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CDA7AC-3FFB-1CE7-F964-B0FD0E609C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5924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2D5329-CEA6-6716-36B2-579F6E1400D3}"/>
              </a:ext>
            </a:extLst>
          </p:cNvPr>
          <p:cNvSpPr/>
          <p:nvPr/>
        </p:nvSpPr>
        <p:spPr bwMode="white">
          <a:xfrm>
            <a:off x="1046045" y="4024382"/>
            <a:ext cx="2817707" cy="556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AFD4DE-F56C-8BA0-ACE5-5A70ECDACC49}"/>
              </a:ext>
            </a:extLst>
          </p:cNvPr>
          <p:cNvSpPr/>
          <p:nvPr/>
        </p:nvSpPr>
        <p:spPr bwMode="white">
          <a:xfrm>
            <a:off x="1073814" y="4681874"/>
            <a:ext cx="1853834" cy="47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58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065CE0-8ED6-0F69-EFBF-FA9CCB1089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28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07BF7E7-674C-8E3C-381D-F5D4266786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18" r="6453" b="39740"/>
          <a:stretch/>
        </p:blipFill>
        <p:spPr>
          <a:xfrm>
            <a:off x="4943872" y="4180394"/>
            <a:ext cx="3384376" cy="2632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8333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7BF7E7-674C-8E3C-381D-F5D4266786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555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FFEA6A-BB99-5E51-1A73-F925BDADA3D6}"/>
              </a:ext>
            </a:extLst>
          </p:cNvPr>
          <p:cNvSpPr/>
          <p:nvPr/>
        </p:nvSpPr>
        <p:spPr bwMode="white">
          <a:xfrm>
            <a:off x="335360" y="1014359"/>
            <a:ext cx="6940561" cy="92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C1BE03-809C-32B5-D3CF-9976B36D3A79}"/>
              </a:ext>
            </a:extLst>
          </p:cNvPr>
          <p:cNvSpPr/>
          <p:nvPr/>
        </p:nvSpPr>
        <p:spPr bwMode="white">
          <a:xfrm>
            <a:off x="335360" y="2157959"/>
            <a:ext cx="4104456" cy="8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0F178E-03DF-BBA3-F578-5AC692F2AC61}"/>
              </a:ext>
            </a:extLst>
          </p:cNvPr>
          <p:cNvSpPr/>
          <p:nvPr/>
        </p:nvSpPr>
        <p:spPr bwMode="white">
          <a:xfrm>
            <a:off x="4439817" y="2053127"/>
            <a:ext cx="2474320" cy="95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B87471-3204-5858-8FF9-30CBD4AEA63A}"/>
              </a:ext>
            </a:extLst>
          </p:cNvPr>
          <p:cNvSpPr/>
          <p:nvPr/>
        </p:nvSpPr>
        <p:spPr bwMode="white">
          <a:xfrm>
            <a:off x="373443" y="3244378"/>
            <a:ext cx="6902478" cy="99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40846CC-29BF-CBD6-419B-D09FB472093D}"/>
              </a:ext>
            </a:extLst>
          </p:cNvPr>
          <p:cNvSpPr/>
          <p:nvPr/>
        </p:nvSpPr>
        <p:spPr bwMode="white">
          <a:xfrm>
            <a:off x="373443" y="4454687"/>
            <a:ext cx="7683172" cy="37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7D98D38-87E7-C8EF-1E89-7989A91491E1}"/>
              </a:ext>
            </a:extLst>
          </p:cNvPr>
          <p:cNvSpPr/>
          <p:nvPr/>
        </p:nvSpPr>
        <p:spPr bwMode="white">
          <a:xfrm>
            <a:off x="335360" y="5045547"/>
            <a:ext cx="9177918" cy="36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30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animBg="1"/>
      <p:bldP spid="15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E0509-BACC-4E0D-29FA-EEF20AEC63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562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9B293E-086C-CE8D-2EA0-40961AC016CD}"/>
              </a:ext>
            </a:extLst>
          </p:cNvPr>
          <p:cNvSpPr/>
          <p:nvPr/>
        </p:nvSpPr>
        <p:spPr bwMode="white">
          <a:xfrm>
            <a:off x="1064292" y="4481344"/>
            <a:ext cx="5679779" cy="8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7B67C8-DB3E-91BC-92C5-8589D269B281}"/>
              </a:ext>
            </a:extLst>
          </p:cNvPr>
          <p:cNvSpPr/>
          <p:nvPr/>
        </p:nvSpPr>
        <p:spPr bwMode="white">
          <a:xfrm>
            <a:off x="1121417" y="5529078"/>
            <a:ext cx="1247206" cy="28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B40A90-1C41-B430-7F10-4AEB554D8DEF}"/>
              </a:ext>
            </a:extLst>
          </p:cNvPr>
          <p:cNvSpPr/>
          <p:nvPr/>
        </p:nvSpPr>
        <p:spPr bwMode="white">
          <a:xfrm>
            <a:off x="1121417" y="6014846"/>
            <a:ext cx="3808264" cy="32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46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E2402D-A2EE-0625-3BDA-C4E8C64053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27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5687DB-6A25-9AD5-AB36-DA34038432B9}"/>
              </a:ext>
            </a:extLst>
          </p:cNvPr>
          <p:cNvSpPr/>
          <p:nvPr/>
        </p:nvSpPr>
        <p:spPr bwMode="white">
          <a:xfrm>
            <a:off x="335360" y="957178"/>
            <a:ext cx="7992888" cy="36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F6610D-4CF0-A670-D7D3-F2951C0A6206}"/>
              </a:ext>
            </a:extLst>
          </p:cNvPr>
          <p:cNvSpPr/>
          <p:nvPr/>
        </p:nvSpPr>
        <p:spPr bwMode="white">
          <a:xfrm>
            <a:off x="335360" y="1471784"/>
            <a:ext cx="4536504" cy="42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F458D7-C80D-FA26-636D-66ACD35D1342}"/>
              </a:ext>
            </a:extLst>
          </p:cNvPr>
          <p:cNvSpPr/>
          <p:nvPr/>
        </p:nvSpPr>
        <p:spPr bwMode="white">
          <a:xfrm>
            <a:off x="335360" y="1988840"/>
            <a:ext cx="3600399" cy="75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BCF1D2E-36FC-3DFC-F306-DB1DCC7C1E4A}"/>
              </a:ext>
            </a:extLst>
          </p:cNvPr>
          <p:cNvSpPr/>
          <p:nvPr/>
        </p:nvSpPr>
        <p:spPr bwMode="white">
          <a:xfrm>
            <a:off x="335360" y="2967955"/>
            <a:ext cx="2880320" cy="125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B16255F-C398-C336-E003-667D6FE5BDE3}"/>
              </a:ext>
            </a:extLst>
          </p:cNvPr>
          <p:cNvSpPr/>
          <p:nvPr/>
        </p:nvSpPr>
        <p:spPr bwMode="white">
          <a:xfrm>
            <a:off x="335360" y="4399636"/>
            <a:ext cx="6264696" cy="77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BCF1D2E-36FC-3DFC-F306-DB1DCC7C1E4A}"/>
              </a:ext>
            </a:extLst>
          </p:cNvPr>
          <p:cNvSpPr/>
          <p:nvPr/>
        </p:nvSpPr>
        <p:spPr bwMode="white">
          <a:xfrm>
            <a:off x="3215680" y="2970174"/>
            <a:ext cx="2448272" cy="125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>
            <a:extLst>
              <a:ext uri="{FF2B5EF4-FFF2-40B4-BE49-F238E27FC236}">
                <a16:creationId xmlns:a16="http://schemas.microsoft.com/office/drawing/2014/main" id="{E0FE0509-BACC-4E0D-29FA-EEF20AEC63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83" t="24753" b="10521"/>
          <a:stretch/>
        </p:blipFill>
        <p:spPr>
          <a:xfrm>
            <a:off x="7089132" y="1471784"/>
            <a:ext cx="3527112" cy="36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154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5" grpId="0" animBg="1"/>
      <p:bldP spid="23" grpId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35EA91-12F5-9E8C-D549-4EF27FF171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3633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5F3195-D07C-CDCC-61B7-D9AB5E9E2D8A}"/>
              </a:ext>
            </a:extLst>
          </p:cNvPr>
          <p:cNvSpPr/>
          <p:nvPr/>
        </p:nvSpPr>
        <p:spPr bwMode="white">
          <a:xfrm>
            <a:off x="335360" y="1052736"/>
            <a:ext cx="3303669" cy="127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BBFEB0-9928-293F-9AB5-9F51239AF43B}"/>
              </a:ext>
            </a:extLst>
          </p:cNvPr>
          <p:cNvSpPr/>
          <p:nvPr/>
        </p:nvSpPr>
        <p:spPr bwMode="white">
          <a:xfrm>
            <a:off x="3639030" y="1300568"/>
            <a:ext cx="2398446" cy="93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0199EF-0EE9-DB08-B6CD-E15671923D05}"/>
              </a:ext>
            </a:extLst>
          </p:cNvPr>
          <p:cNvSpPr/>
          <p:nvPr/>
        </p:nvSpPr>
        <p:spPr bwMode="white">
          <a:xfrm>
            <a:off x="335361" y="2502277"/>
            <a:ext cx="4333963" cy="32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9D293A-E7F6-94D0-682E-D24AB4CB5A33}"/>
              </a:ext>
            </a:extLst>
          </p:cNvPr>
          <p:cNvSpPr/>
          <p:nvPr/>
        </p:nvSpPr>
        <p:spPr bwMode="white">
          <a:xfrm>
            <a:off x="335361" y="3045907"/>
            <a:ext cx="2065983" cy="29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CD693EE-7AE7-DD2E-EE0A-707928C00D1F}"/>
              </a:ext>
            </a:extLst>
          </p:cNvPr>
          <p:cNvSpPr/>
          <p:nvPr/>
        </p:nvSpPr>
        <p:spPr bwMode="white">
          <a:xfrm>
            <a:off x="335361" y="3560926"/>
            <a:ext cx="4910027" cy="804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100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2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05A555-A075-DE5E-0AD9-47974ACBDD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28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8135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2ECBFA-0813-92DD-DF4B-F8BB62FCDE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90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7825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8B1B78-FC39-B830-7B3F-934CCA7CCB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70" y="900000"/>
            <a:ext cx="11520000" cy="294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B388E3-8F7E-8BE5-4A1C-6CA68205D347}"/>
              </a:ext>
            </a:extLst>
          </p:cNvPr>
          <p:cNvSpPr/>
          <p:nvPr/>
        </p:nvSpPr>
        <p:spPr bwMode="white">
          <a:xfrm>
            <a:off x="407368" y="1014528"/>
            <a:ext cx="10848609" cy="147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F9C2882-0062-7EE5-D83E-074FE15CC420}"/>
              </a:ext>
            </a:extLst>
          </p:cNvPr>
          <p:cNvSpPr/>
          <p:nvPr/>
        </p:nvSpPr>
        <p:spPr bwMode="white">
          <a:xfrm>
            <a:off x="407369" y="2799271"/>
            <a:ext cx="2380165" cy="343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C431751-2197-AA5D-9136-8A9C7EF89860}"/>
              </a:ext>
            </a:extLst>
          </p:cNvPr>
          <p:cNvSpPr/>
          <p:nvPr/>
        </p:nvSpPr>
        <p:spPr bwMode="white">
          <a:xfrm>
            <a:off x="407369" y="3448268"/>
            <a:ext cx="7216661" cy="40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8E64AEBD-1AC2-F0C1-EA41-21C9E7F0F4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3999179"/>
            <a:ext cx="11520000" cy="671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C431751-2197-AA5D-9136-8A9C7EF89860}"/>
              </a:ext>
            </a:extLst>
          </p:cNvPr>
          <p:cNvSpPr/>
          <p:nvPr/>
        </p:nvSpPr>
        <p:spPr bwMode="white">
          <a:xfrm>
            <a:off x="424127" y="4065949"/>
            <a:ext cx="6079323" cy="40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30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9B125C-B336-1A03-9B47-627695B4B5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897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7CD53F-5FE2-749A-CB01-6BB257F1C50C}"/>
              </a:ext>
            </a:extLst>
          </p:cNvPr>
          <p:cNvSpPr/>
          <p:nvPr/>
        </p:nvSpPr>
        <p:spPr bwMode="white">
          <a:xfrm>
            <a:off x="335360" y="957169"/>
            <a:ext cx="9511141" cy="38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7AECBF-2C79-451A-6AE9-F0F92C6FF759}"/>
              </a:ext>
            </a:extLst>
          </p:cNvPr>
          <p:cNvSpPr/>
          <p:nvPr/>
        </p:nvSpPr>
        <p:spPr bwMode="white">
          <a:xfrm>
            <a:off x="335360" y="1624146"/>
            <a:ext cx="10585176" cy="10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C4E026-4FC2-A534-0D00-E788A2EC3DB2}"/>
              </a:ext>
            </a:extLst>
          </p:cNvPr>
          <p:cNvSpPr/>
          <p:nvPr/>
        </p:nvSpPr>
        <p:spPr bwMode="white">
          <a:xfrm>
            <a:off x="335360" y="2900931"/>
            <a:ext cx="7992888" cy="36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D09932-3181-9A48-7EBD-61033C993DFF}"/>
              </a:ext>
            </a:extLst>
          </p:cNvPr>
          <p:cNvSpPr/>
          <p:nvPr/>
        </p:nvSpPr>
        <p:spPr bwMode="white">
          <a:xfrm>
            <a:off x="335360" y="3567908"/>
            <a:ext cx="2342082" cy="33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E884D5-BE7E-6B6B-D3A3-230971C5E6BA}"/>
              </a:ext>
            </a:extLst>
          </p:cNvPr>
          <p:cNvSpPr/>
          <p:nvPr/>
        </p:nvSpPr>
        <p:spPr bwMode="white">
          <a:xfrm>
            <a:off x="335360" y="4225356"/>
            <a:ext cx="2008859" cy="343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32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BCEBA6-7618-26B4-12C9-EE331C16B1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50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2BA34A-B5BE-5982-5F64-A8ECDDBED55C}"/>
              </a:ext>
            </a:extLst>
          </p:cNvPr>
          <p:cNvSpPr/>
          <p:nvPr/>
        </p:nvSpPr>
        <p:spPr bwMode="white">
          <a:xfrm>
            <a:off x="11013384" y="2131647"/>
            <a:ext cx="323702" cy="315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7AC9A3E-2151-6797-5D04-CE9E90DA38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600814"/>
            <a:ext cx="11520000" cy="206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6DD277-FC89-281C-1A54-3B03C3B95FDF}"/>
              </a:ext>
            </a:extLst>
          </p:cNvPr>
          <p:cNvSpPr/>
          <p:nvPr/>
        </p:nvSpPr>
        <p:spPr bwMode="white">
          <a:xfrm>
            <a:off x="11022905" y="3705743"/>
            <a:ext cx="295140" cy="30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84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084CD-5C3E-2BF2-7514-5FBB3B6D84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883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2FA031-C256-698B-EF63-8329F2C83F1B}"/>
              </a:ext>
            </a:extLst>
          </p:cNvPr>
          <p:cNvSpPr/>
          <p:nvPr/>
        </p:nvSpPr>
        <p:spPr bwMode="white">
          <a:xfrm>
            <a:off x="373442" y="976341"/>
            <a:ext cx="6442637" cy="37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9A0CA1-7971-2352-4303-D87350819B2F}"/>
              </a:ext>
            </a:extLst>
          </p:cNvPr>
          <p:cNvSpPr/>
          <p:nvPr/>
        </p:nvSpPr>
        <p:spPr bwMode="white">
          <a:xfrm>
            <a:off x="335359" y="1615703"/>
            <a:ext cx="4055801" cy="37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86E6A55-3051-F5D3-0FEC-BE4B160145A2}"/>
              </a:ext>
            </a:extLst>
          </p:cNvPr>
          <p:cNvSpPr/>
          <p:nvPr/>
        </p:nvSpPr>
        <p:spPr bwMode="white">
          <a:xfrm>
            <a:off x="335360" y="2255065"/>
            <a:ext cx="4055801" cy="38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77A573E-6FED-3569-B8ED-5870BBFF683F}"/>
              </a:ext>
            </a:extLst>
          </p:cNvPr>
          <p:cNvSpPr/>
          <p:nvPr/>
        </p:nvSpPr>
        <p:spPr bwMode="white">
          <a:xfrm>
            <a:off x="373442" y="2942141"/>
            <a:ext cx="6892959" cy="38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5CDE24C-0B56-70DA-4FFC-DEB64949E555}"/>
              </a:ext>
            </a:extLst>
          </p:cNvPr>
          <p:cNvSpPr/>
          <p:nvPr/>
        </p:nvSpPr>
        <p:spPr bwMode="white">
          <a:xfrm>
            <a:off x="335360" y="3552875"/>
            <a:ext cx="7397553" cy="35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77E409E-668E-4836-9408-F7DB98A6EA45}"/>
              </a:ext>
            </a:extLst>
          </p:cNvPr>
          <p:cNvSpPr/>
          <p:nvPr/>
        </p:nvSpPr>
        <p:spPr bwMode="white">
          <a:xfrm>
            <a:off x="335360" y="4201779"/>
            <a:ext cx="9568264" cy="35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29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7" grpId="0" animBg="1"/>
      <p:bldP spid="18" grpId="0" animBg="1"/>
      <p:bldP spid="1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3B85B2-372B-46C7-A9DA-A32DF84FDB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96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E5F3322-74E9-3E91-88D8-E479676B36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69" r="6453" b="49146"/>
          <a:stretch/>
        </p:blipFill>
        <p:spPr>
          <a:xfrm>
            <a:off x="9397239" y="4077072"/>
            <a:ext cx="2324223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0723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5F3322-74E9-3E91-88D8-E479676B36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568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5C9135-0CB2-39C3-2628-66FB2B4BE265}"/>
              </a:ext>
            </a:extLst>
          </p:cNvPr>
          <p:cNvSpPr/>
          <p:nvPr/>
        </p:nvSpPr>
        <p:spPr bwMode="white">
          <a:xfrm>
            <a:off x="335360" y="980728"/>
            <a:ext cx="7934363" cy="76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36F50E4-3693-3853-DD40-EE69A3D773D9}"/>
              </a:ext>
            </a:extLst>
          </p:cNvPr>
          <p:cNvSpPr/>
          <p:nvPr/>
        </p:nvSpPr>
        <p:spPr bwMode="white">
          <a:xfrm>
            <a:off x="335361" y="2053358"/>
            <a:ext cx="6397884" cy="39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A5CBF70-911B-D015-C2BF-333DEA66A09B}"/>
              </a:ext>
            </a:extLst>
          </p:cNvPr>
          <p:cNvSpPr/>
          <p:nvPr/>
        </p:nvSpPr>
        <p:spPr bwMode="white">
          <a:xfrm>
            <a:off x="335361" y="2749186"/>
            <a:ext cx="4712727" cy="70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47A05C0-E8F7-6307-CE2C-079809DA1A28}"/>
              </a:ext>
            </a:extLst>
          </p:cNvPr>
          <p:cNvSpPr/>
          <p:nvPr/>
        </p:nvSpPr>
        <p:spPr bwMode="white">
          <a:xfrm>
            <a:off x="335361" y="3816757"/>
            <a:ext cx="2533763" cy="140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07C4417-DE3F-997A-4629-E8C9B0B26C5C}"/>
              </a:ext>
            </a:extLst>
          </p:cNvPr>
          <p:cNvSpPr/>
          <p:nvPr/>
        </p:nvSpPr>
        <p:spPr bwMode="white">
          <a:xfrm>
            <a:off x="335360" y="5517232"/>
            <a:ext cx="6998259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47A05C0-E8F7-6307-CE2C-079809DA1A28}"/>
              </a:ext>
            </a:extLst>
          </p:cNvPr>
          <p:cNvSpPr/>
          <p:nvPr/>
        </p:nvSpPr>
        <p:spPr bwMode="white">
          <a:xfrm>
            <a:off x="2869124" y="3816757"/>
            <a:ext cx="2664517" cy="140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8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20" grpId="0" animBg="1"/>
      <p:bldP spid="23" grpId="0" animBg="1"/>
      <p:bldP spid="2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BA4237-BD9C-EA85-8FAD-8A706BD3A5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71" y="765338"/>
            <a:ext cx="10800000" cy="6010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5CC5E2-9F14-5706-E8F2-FA7E52EDC9A9}"/>
              </a:ext>
            </a:extLst>
          </p:cNvPr>
          <p:cNvSpPr/>
          <p:nvPr/>
        </p:nvSpPr>
        <p:spPr bwMode="white">
          <a:xfrm>
            <a:off x="401119" y="765339"/>
            <a:ext cx="10087369" cy="140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FF1266D-B30D-2D21-BF24-CBF0D3CAB2AE}"/>
              </a:ext>
            </a:extLst>
          </p:cNvPr>
          <p:cNvSpPr/>
          <p:nvPr/>
        </p:nvSpPr>
        <p:spPr bwMode="white">
          <a:xfrm>
            <a:off x="401118" y="2420887"/>
            <a:ext cx="8287169" cy="72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02BD9B7-7561-72F7-17C0-CAEFB4F660F1}"/>
              </a:ext>
            </a:extLst>
          </p:cNvPr>
          <p:cNvSpPr/>
          <p:nvPr/>
        </p:nvSpPr>
        <p:spPr bwMode="white">
          <a:xfrm>
            <a:off x="338302" y="3429000"/>
            <a:ext cx="705384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9AD53F82-36DD-CB4B-30E7-63353F37DF23}"/>
              </a:ext>
            </a:extLst>
          </p:cNvPr>
          <p:cNvSpPr/>
          <p:nvPr/>
        </p:nvSpPr>
        <p:spPr bwMode="white">
          <a:xfrm>
            <a:off x="335360" y="4436190"/>
            <a:ext cx="2448272" cy="64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0C288FD5-FDDD-1744-C3DE-6086950F0614}"/>
              </a:ext>
            </a:extLst>
          </p:cNvPr>
          <p:cNvSpPr/>
          <p:nvPr/>
        </p:nvSpPr>
        <p:spPr bwMode="white">
          <a:xfrm>
            <a:off x="335360" y="5335684"/>
            <a:ext cx="5328592" cy="45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2DB9D69D-1F27-BDE2-2753-F481DA9A92CC}"/>
              </a:ext>
            </a:extLst>
          </p:cNvPr>
          <p:cNvSpPr/>
          <p:nvPr/>
        </p:nvSpPr>
        <p:spPr bwMode="white">
          <a:xfrm>
            <a:off x="335360" y="6038741"/>
            <a:ext cx="5760640" cy="73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01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23" grpId="0" animBg="1"/>
      <p:bldP spid="33" grpId="0" animBg="1"/>
      <p:bldP spid="37" grpId="0" animBg="1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6488BD-A6AF-15EE-E715-DABE9D7AB3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84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40D3BD-678E-8F8F-1D05-50A4A836B995}"/>
              </a:ext>
            </a:extLst>
          </p:cNvPr>
          <p:cNvSpPr/>
          <p:nvPr/>
        </p:nvSpPr>
        <p:spPr bwMode="white">
          <a:xfrm>
            <a:off x="11013384" y="1683121"/>
            <a:ext cx="304661" cy="32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24F07E8-C4CE-4C58-FC66-35B14352C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61" r="78336" b="4823"/>
          <a:stretch/>
        </p:blipFill>
        <p:spPr>
          <a:xfrm>
            <a:off x="4511824" y="2996952"/>
            <a:ext cx="2495680" cy="324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8569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8D87C-F661-AD67-18EE-E41F3F10AD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12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894CE1-C518-52D1-9966-0682EB94C028}"/>
              </a:ext>
            </a:extLst>
          </p:cNvPr>
          <p:cNvSpPr/>
          <p:nvPr/>
        </p:nvSpPr>
        <p:spPr bwMode="white">
          <a:xfrm>
            <a:off x="10984822" y="1673532"/>
            <a:ext cx="352264" cy="31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47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9B67BE-C3D7-9E10-CD3C-3A3A157E67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9505056" cy="329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DC5B9B-BD6D-302C-3C21-591D0BACFDC1}"/>
              </a:ext>
            </a:extLst>
          </p:cNvPr>
          <p:cNvSpPr/>
          <p:nvPr/>
        </p:nvSpPr>
        <p:spPr bwMode="white">
          <a:xfrm>
            <a:off x="9048328" y="2203403"/>
            <a:ext cx="473695" cy="4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24F07E8-C4CE-4C58-FC66-35B14352C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2" t="5293" r="23954" b="4824"/>
          <a:stretch/>
        </p:blipFill>
        <p:spPr>
          <a:xfrm>
            <a:off x="4079776" y="4005064"/>
            <a:ext cx="2755325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529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015E84-055B-F01D-82A2-462412DE5D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91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86E6C3-0D20-9DE3-72C6-1948B22C1032}"/>
              </a:ext>
            </a:extLst>
          </p:cNvPr>
          <p:cNvSpPr/>
          <p:nvPr/>
        </p:nvSpPr>
        <p:spPr bwMode="white">
          <a:xfrm>
            <a:off x="11022905" y="1700187"/>
            <a:ext cx="295140" cy="31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2FFD7A3-D56C-9CAA-20A2-F4713941B81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0" y="3691131"/>
            <a:ext cx="11520000" cy="2422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A11430-1D39-20BC-6458-8DBEBB48E9D2}"/>
              </a:ext>
            </a:extLst>
          </p:cNvPr>
          <p:cNvSpPr/>
          <p:nvPr/>
        </p:nvSpPr>
        <p:spPr bwMode="white">
          <a:xfrm>
            <a:off x="11032417" y="4911914"/>
            <a:ext cx="285619" cy="31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62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0B08DD-9841-E688-D1C4-012B3E488C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5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449A66-BA20-6DDA-127B-9C1076AA456D}"/>
              </a:ext>
            </a:extLst>
          </p:cNvPr>
          <p:cNvSpPr/>
          <p:nvPr/>
        </p:nvSpPr>
        <p:spPr bwMode="white">
          <a:xfrm>
            <a:off x="7785880" y="1728346"/>
            <a:ext cx="361785" cy="31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D2A12BB-FA74-CDBB-D67F-76E99F64EC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856335"/>
            <a:ext cx="11520000" cy="202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9AEA6F-A6A6-4A45-2C13-A58DC801F6F6}"/>
              </a:ext>
            </a:extLst>
          </p:cNvPr>
          <p:cNvSpPr/>
          <p:nvPr/>
        </p:nvSpPr>
        <p:spPr bwMode="white">
          <a:xfrm>
            <a:off x="11022905" y="4638018"/>
            <a:ext cx="285619" cy="31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49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C6601C-73DE-5D91-4211-60F0538E42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04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EFE873-7AD5-BA27-AA0F-C8F2190E40A4}"/>
              </a:ext>
            </a:extLst>
          </p:cNvPr>
          <p:cNvSpPr/>
          <p:nvPr/>
        </p:nvSpPr>
        <p:spPr bwMode="white">
          <a:xfrm>
            <a:off x="10975301" y="1701016"/>
            <a:ext cx="361785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02B053A-D679-BD9B-F4EF-A381467DCB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140968"/>
            <a:ext cx="11520000" cy="253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61B846-4DF7-9CEB-BC91-A959F9220854}"/>
              </a:ext>
            </a:extLst>
          </p:cNvPr>
          <p:cNvSpPr/>
          <p:nvPr/>
        </p:nvSpPr>
        <p:spPr bwMode="white">
          <a:xfrm>
            <a:off x="11003863" y="3931777"/>
            <a:ext cx="314181" cy="31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553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2023-11-18T02:32:40Z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