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8" r:id="rId9"/>
    <p:sldId id="331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10" d="100"/>
          <a:sy n="110" d="100"/>
        </p:scale>
        <p:origin x="4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D34F79-82EA-4A50-9459-C22D480B5394}" type="datetimeFigureOut">
              <a:rPr lang="zh-CN" altLang="en-US" smtClean="0"/>
              <a:t>2023/11/17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39BF11-607F-42ED-9772-4AE79E91C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827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9BF11-607F-42ED-9772-4AE79E91C3D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383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3095625"/>
            <a:ext cx="115728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EEBDC9-88D9-6E8B-0BBB-1BBE6CC55A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7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5F316E-9F22-F9B3-8F78-4976EA8F8B3D}"/>
              </a:ext>
            </a:extLst>
          </p:cNvPr>
          <p:cNvSpPr/>
          <p:nvPr/>
        </p:nvSpPr>
        <p:spPr bwMode="white">
          <a:xfrm>
            <a:off x="407368" y="995364"/>
            <a:ext cx="5832648" cy="45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18DB70-EE67-30FF-7FEA-B083ACA6FF49}"/>
              </a:ext>
            </a:extLst>
          </p:cNvPr>
          <p:cNvSpPr/>
          <p:nvPr/>
        </p:nvSpPr>
        <p:spPr bwMode="white">
          <a:xfrm>
            <a:off x="6240016" y="999577"/>
            <a:ext cx="4968551" cy="54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7DDFA7-BA99-A6AE-330C-F1388CB7A16C}"/>
              </a:ext>
            </a:extLst>
          </p:cNvPr>
          <p:cNvSpPr/>
          <p:nvPr/>
        </p:nvSpPr>
        <p:spPr bwMode="white">
          <a:xfrm>
            <a:off x="407369" y="1874162"/>
            <a:ext cx="1296144" cy="54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5BF0368-F12B-A281-380B-3E9B2B53088B}"/>
              </a:ext>
            </a:extLst>
          </p:cNvPr>
          <p:cNvSpPr/>
          <p:nvPr/>
        </p:nvSpPr>
        <p:spPr bwMode="white">
          <a:xfrm>
            <a:off x="1703513" y="1874162"/>
            <a:ext cx="6048671" cy="54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53167A5-EAA8-8BD4-4B0C-B79457179A32}"/>
              </a:ext>
            </a:extLst>
          </p:cNvPr>
          <p:cNvSpPr/>
          <p:nvPr/>
        </p:nvSpPr>
        <p:spPr bwMode="white">
          <a:xfrm>
            <a:off x="407368" y="2874052"/>
            <a:ext cx="10801199" cy="264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2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E364E1-9B63-EA10-5223-C535B4439F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06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22E0A31-95AF-F279-E206-57AED89FC9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54" b="53593"/>
          <a:stretch/>
        </p:blipFill>
        <p:spPr>
          <a:xfrm>
            <a:off x="983432" y="3962857"/>
            <a:ext cx="10801200" cy="267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510779-DEA9-9D38-EE82-15FDD2200069}"/>
              </a:ext>
            </a:extLst>
          </p:cNvPr>
          <p:cNvSpPr/>
          <p:nvPr/>
        </p:nvSpPr>
        <p:spPr bwMode="white">
          <a:xfrm>
            <a:off x="8472264" y="6021288"/>
            <a:ext cx="12052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3687" y="1751017"/>
            <a:ext cx="3053914" cy="210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6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2E0A31-95AF-F279-E206-57AED89FC9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95" r="51808"/>
          <a:stretch/>
        </p:blipFill>
        <p:spPr>
          <a:xfrm>
            <a:off x="717795" y="827710"/>
            <a:ext cx="4450461" cy="2235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3" name="img_16777215">
            <a:extLst>
              <a:ext uri="{FF2B5EF4-FFF2-40B4-BE49-F238E27FC236}">
                <a16:creationId xmlns:a16="http://schemas.microsoft.com/office/drawing/2014/main" id="{9C34BF93-82DE-FC47-A287-9D4F382755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0"/>
          <a:stretch/>
        </p:blipFill>
        <p:spPr>
          <a:xfrm>
            <a:off x="717795" y="3062988"/>
            <a:ext cx="9410653" cy="371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4" name="img_16777215">
            <a:extLst>
              <a:ext uri="{FF2B5EF4-FFF2-40B4-BE49-F238E27FC236}">
                <a16:creationId xmlns:a16="http://schemas.microsoft.com/office/drawing/2014/main" id="{122E0A31-95AF-F279-E206-57AED89FC9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03" t="34992" r="5309" b="3750"/>
          <a:stretch/>
        </p:blipFill>
        <p:spPr>
          <a:xfrm>
            <a:off x="5447929" y="254676"/>
            <a:ext cx="4011874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928" y="282262"/>
            <a:ext cx="4011875" cy="2759570"/>
          </a:xfrm>
          <a:prstGeom prst="rect">
            <a:avLst/>
          </a:prstGeom>
        </p:spPr>
      </p:pic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8DF4A578-267B-11B1-99C4-3689499BD8FA}"/>
              </a:ext>
            </a:extLst>
          </p:cNvPr>
          <p:cNvSpPr/>
          <p:nvPr/>
        </p:nvSpPr>
        <p:spPr bwMode="white">
          <a:xfrm>
            <a:off x="717794" y="851144"/>
            <a:ext cx="4450462" cy="21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8DF4A578-267B-11B1-99C4-3689499BD8FA}"/>
              </a:ext>
            </a:extLst>
          </p:cNvPr>
          <p:cNvSpPr/>
          <p:nvPr/>
        </p:nvSpPr>
        <p:spPr bwMode="white">
          <a:xfrm>
            <a:off x="839416" y="3105239"/>
            <a:ext cx="7848872" cy="46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8DF4A578-267B-11B1-99C4-3689499BD8FA}"/>
              </a:ext>
            </a:extLst>
          </p:cNvPr>
          <p:cNvSpPr/>
          <p:nvPr/>
        </p:nvSpPr>
        <p:spPr bwMode="white">
          <a:xfrm>
            <a:off x="717794" y="3618945"/>
            <a:ext cx="8906598" cy="110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DF4A578-267B-11B1-99C4-3689499BD8FA}"/>
              </a:ext>
            </a:extLst>
          </p:cNvPr>
          <p:cNvSpPr/>
          <p:nvPr/>
        </p:nvSpPr>
        <p:spPr bwMode="white">
          <a:xfrm>
            <a:off x="717794" y="4869160"/>
            <a:ext cx="8906598" cy="190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516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CB017-B3FB-BC30-555E-D6F05095A46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36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643D6B-1239-B05D-7230-A24C17EE26A4}"/>
              </a:ext>
            </a:extLst>
          </p:cNvPr>
          <p:cNvSpPr/>
          <p:nvPr/>
        </p:nvSpPr>
        <p:spPr bwMode="white">
          <a:xfrm>
            <a:off x="479376" y="900000"/>
            <a:ext cx="9001000" cy="109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BCD915E-DBAA-FF73-3A1D-EB1D27099442}"/>
              </a:ext>
            </a:extLst>
          </p:cNvPr>
          <p:cNvSpPr/>
          <p:nvPr/>
        </p:nvSpPr>
        <p:spPr bwMode="white">
          <a:xfrm>
            <a:off x="407368" y="2282227"/>
            <a:ext cx="2350053" cy="39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83F4E50-0796-4748-9843-1BFCC5C6777F}"/>
              </a:ext>
            </a:extLst>
          </p:cNvPr>
          <p:cNvSpPr/>
          <p:nvPr/>
        </p:nvSpPr>
        <p:spPr bwMode="white">
          <a:xfrm>
            <a:off x="551384" y="2987638"/>
            <a:ext cx="4536504" cy="101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0FC0D04-97F4-BA4F-E94D-8144CD35CCE0}"/>
              </a:ext>
            </a:extLst>
          </p:cNvPr>
          <p:cNvSpPr/>
          <p:nvPr/>
        </p:nvSpPr>
        <p:spPr bwMode="white">
          <a:xfrm>
            <a:off x="551384" y="4284074"/>
            <a:ext cx="2736303" cy="47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8CF604B-ED49-3D3E-D91D-C666596E1A2C}"/>
              </a:ext>
            </a:extLst>
          </p:cNvPr>
          <p:cNvSpPr/>
          <p:nvPr/>
        </p:nvSpPr>
        <p:spPr bwMode="white">
          <a:xfrm>
            <a:off x="551384" y="4903696"/>
            <a:ext cx="6912768" cy="56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B710E6A6-4EF1-FADA-ED44-2EDEAE2BCCF8}"/>
              </a:ext>
            </a:extLst>
          </p:cNvPr>
          <p:cNvSpPr/>
          <p:nvPr/>
        </p:nvSpPr>
        <p:spPr bwMode="white">
          <a:xfrm>
            <a:off x="551384" y="5609110"/>
            <a:ext cx="8208912" cy="55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27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7" grpId="0" animBg="1"/>
      <p:bldP spid="23" grpId="0" animBg="1"/>
      <p:bldP spid="25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A952A1-7415-1462-464D-60B6EA87C4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35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386C5D-91F2-9F98-B45C-DF3D06A2F692}"/>
              </a:ext>
            </a:extLst>
          </p:cNvPr>
          <p:cNvSpPr/>
          <p:nvPr/>
        </p:nvSpPr>
        <p:spPr bwMode="white">
          <a:xfrm>
            <a:off x="9068334" y="2660428"/>
            <a:ext cx="324057" cy="35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79D9F9-4548-16D5-9C18-2610597BD1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59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7BACFA-95A7-F515-EAC4-BFA88298DD2A}"/>
              </a:ext>
            </a:extLst>
          </p:cNvPr>
          <p:cNvSpPr/>
          <p:nvPr/>
        </p:nvSpPr>
        <p:spPr bwMode="white">
          <a:xfrm>
            <a:off x="4177549" y="4720701"/>
            <a:ext cx="2732429" cy="43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32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296051-AEAB-70FA-05DA-3F7929C2B2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319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303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F42B40-6BA0-7A41-0326-F97BD5EFDE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70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A9C80B-F786-5A57-AFAD-166A21C7F6DB}"/>
              </a:ext>
            </a:extLst>
          </p:cNvPr>
          <p:cNvSpPr/>
          <p:nvPr/>
        </p:nvSpPr>
        <p:spPr bwMode="white">
          <a:xfrm>
            <a:off x="6508561" y="4149923"/>
            <a:ext cx="1504264" cy="46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3B2962-7E5A-6D86-C327-C2B1002CB9FD}"/>
              </a:ext>
            </a:extLst>
          </p:cNvPr>
          <p:cNvSpPr/>
          <p:nvPr/>
        </p:nvSpPr>
        <p:spPr bwMode="white">
          <a:xfrm>
            <a:off x="10592925" y="4149923"/>
            <a:ext cx="837818" cy="46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9E6DE9-A843-BF33-1AB4-00609A5AB695}"/>
              </a:ext>
            </a:extLst>
          </p:cNvPr>
          <p:cNvSpPr/>
          <p:nvPr/>
        </p:nvSpPr>
        <p:spPr bwMode="white">
          <a:xfrm>
            <a:off x="1576859" y="5160163"/>
            <a:ext cx="590280" cy="44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64C725-1D66-D3F7-4FAD-D067A45C42BD}"/>
              </a:ext>
            </a:extLst>
          </p:cNvPr>
          <p:cNvSpPr/>
          <p:nvPr/>
        </p:nvSpPr>
        <p:spPr bwMode="white">
          <a:xfrm>
            <a:off x="4594909" y="5160163"/>
            <a:ext cx="1437619" cy="46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34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974B6D-83EF-5BB4-4691-7E8462DBCB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60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1C2750-6708-7014-53CF-9F1D403FBD41}"/>
              </a:ext>
            </a:extLst>
          </p:cNvPr>
          <p:cNvSpPr/>
          <p:nvPr/>
        </p:nvSpPr>
        <p:spPr bwMode="white">
          <a:xfrm>
            <a:off x="5975404" y="3068960"/>
            <a:ext cx="2856900" cy="6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30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3BBF75-9D79-438C-3B2E-973BB21108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93"/>
          <a:stretch/>
        </p:blipFill>
        <p:spPr>
          <a:xfrm>
            <a:off x="407368" y="900000"/>
            <a:ext cx="11438362" cy="267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636912"/>
            <a:ext cx="4104456" cy="408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86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3BBF75-9D79-438C-3B2E-973BB21108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7"/>
          <a:stretch/>
        </p:blipFill>
        <p:spPr>
          <a:xfrm>
            <a:off x="407368" y="877951"/>
            <a:ext cx="11520000" cy="2746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E4C43DE-A9D3-B96C-C4A3-8F8337E60F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18"/>
          <a:stretch/>
        </p:blipFill>
        <p:spPr>
          <a:xfrm>
            <a:off x="1055440" y="3902287"/>
            <a:ext cx="7128792" cy="8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568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D669C3-22B3-662B-1DD8-441BF886F6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2" r="47979" b="3588"/>
          <a:stretch/>
        </p:blipFill>
        <p:spPr>
          <a:xfrm>
            <a:off x="3107668" y="1772816"/>
            <a:ext cx="4140460" cy="404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2128438E-08E6-C8CC-82BF-8E7F842C9A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71"/>
          <a:stretch/>
        </p:blipFill>
        <p:spPr>
          <a:xfrm>
            <a:off x="1055440" y="980728"/>
            <a:ext cx="4104456" cy="93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B253E8-9AF1-2207-A8DF-8A5030D51DF0}"/>
              </a:ext>
            </a:extLst>
          </p:cNvPr>
          <p:cNvSpPr/>
          <p:nvPr/>
        </p:nvSpPr>
        <p:spPr bwMode="white">
          <a:xfrm>
            <a:off x="1055440" y="1115200"/>
            <a:ext cx="3932033" cy="513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7668" y="1759028"/>
            <a:ext cx="4428492" cy="4030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206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2023-11-17T06:31:42Z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