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49" r:id="rId6"/>
    <p:sldId id="348" r:id="rId7"/>
    <p:sldId id="347" r:id="rId8"/>
    <p:sldId id="345" r:id="rId9"/>
    <p:sldId id="344" r:id="rId10"/>
    <p:sldId id="343" r:id="rId11"/>
    <p:sldId id="342" r:id="rId12"/>
    <p:sldId id="341" r:id="rId13"/>
    <p:sldId id="339" r:id="rId14"/>
    <p:sldId id="337" r:id="rId15"/>
    <p:sldId id="336" r:id="rId16"/>
    <p:sldId id="335" r:id="rId17"/>
    <p:sldId id="334" r:id="rId18"/>
    <p:sldId id="333" r:id="rId19"/>
    <p:sldId id="331" r:id="rId20"/>
    <p:sldId id="330" r:id="rId21"/>
    <p:sldId id="353" r:id="rId22"/>
    <p:sldId id="328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6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3086100"/>
            <a:ext cx="69342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CC05C-C157-25B2-EB0C-5A5D6F3495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8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73AEE7-B7AF-BDFF-B7DD-3AAEA90D7318}"/>
              </a:ext>
            </a:extLst>
          </p:cNvPr>
          <p:cNvSpPr/>
          <p:nvPr/>
        </p:nvSpPr>
        <p:spPr bwMode="white">
          <a:xfrm>
            <a:off x="4920161" y="3624015"/>
            <a:ext cx="1152000" cy="533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8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6AC87-263B-67BB-AA70-AA55ABCFD4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2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F47191-9FFF-2B38-D01D-68AABDE27269}"/>
              </a:ext>
            </a:extLst>
          </p:cNvPr>
          <p:cNvSpPr/>
          <p:nvPr/>
        </p:nvSpPr>
        <p:spPr bwMode="white">
          <a:xfrm>
            <a:off x="10603996" y="3624781"/>
            <a:ext cx="571239" cy="4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15DC40-A09A-CDFE-5B09-BFB47849886E}"/>
              </a:ext>
            </a:extLst>
          </p:cNvPr>
          <p:cNvSpPr/>
          <p:nvPr/>
        </p:nvSpPr>
        <p:spPr bwMode="white">
          <a:xfrm>
            <a:off x="1264227" y="4453649"/>
            <a:ext cx="476033" cy="53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11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405B5-0E18-B16D-A04F-8C3B3004ED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7200000" cy="151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D5AA7F-D745-8026-D070-6B5407CFD5FC}"/>
              </a:ext>
            </a:extLst>
          </p:cNvPr>
          <p:cNvSpPr/>
          <p:nvPr/>
        </p:nvSpPr>
        <p:spPr bwMode="white">
          <a:xfrm>
            <a:off x="6670912" y="1700808"/>
            <a:ext cx="649224" cy="62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E16EC42-791B-A664-38E6-DED7DD299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 r="11168" b="50568"/>
          <a:stretch/>
        </p:blipFill>
        <p:spPr>
          <a:xfrm>
            <a:off x="911024" y="2204864"/>
            <a:ext cx="5977064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E16EC42-791B-A664-38E6-DED7DD299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34" r="11168"/>
          <a:stretch/>
        </p:blipFill>
        <p:spPr>
          <a:xfrm>
            <a:off x="911024" y="4509120"/>
            <a:ext cx="5977064" cy="22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953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02B8AC99-AFD1-2302-02CC-5DB954A890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4" r="29581" b="3736"/>
          <a:stretch/>
        </p:blipFill>
        <p:spPr>
          <a:xfrm>
            <a:off x="2880240" y="3404369"/>
            <a:ext cx="6096080" cy="340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3604786-33B4-BF09-6BC2-1F089A36F5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5"/>
            <a:ext cx="9433048" cy="3422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ED3C27-0D7C-6060-66BC-A2F5DA2F42AF}"/>
              </a:ext>
            </a:extLst>
          </p:cNvPr>
          <p:cNvSpPr/>
          <p:nvPr/>
        </p:nvSpPr>
        <p:spPr bwMode="white">
          <a:xfrm>
            <a:off x="8708575" y="3461486"/>
            <a:ext cx="699793" cy="61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2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8A953-F843-6549-749F-041581099C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25"/>
          <a:stretch/>
        </p:blipFill>
        <p:spPr>
          <a:xfrm>
            <a:off x="407368" y="5175861"/>
            <a:ext cx="11520000" cy="1565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2B8AC99-AFD1-2302-02CC-5DB954A890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4" r="29581" b="3736"/>
          <a:stretch/>
        </p:blipFill>
        <p:spPr>
          <a:xfrm>
            <a:off x="1703512" y="908720"/>
            <a:ext cx="7344816" cy="4107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78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CE853-FDA5-66B9-3BA4-34A3854014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656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828F21-C144-5ADA-A888-EA5B0E552025}"/>
              </a:ext>
            </a:extLst>
          </p:cNvPr>
          <p:cNvSpPr/>
          <p:nvPr/>
        </p:nvSpPr>
        <p:spPr bwMode="white">
          <a:xfrm>
            <a:off x="6193526" y="2661467"/>
            <a:ext cx="325856" cy="36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07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DFDE1-73EC-CE75-E670-0DCD2E80C2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623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991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0EFA2-7A70-769D-662F-FAC1C5C3BF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97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E39E25-F03F-8BB1-58E5-061D4AE0AB57}"/>
              </a:ext>
            </a:extLst>
          </p:cNvPr>
          <p:cNvSpPr/>
          <p:nvPr/>
        </p:nvSpPr>
        <p:spPr bwMode="white">
          <a:xfrm>
            <a:off x="9137814" y="1090670"/>
            <a:ext cx="561719" cy="40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13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9E6A6-B395-8EC7-801E-778188C8CF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937104" cy="295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719976"/>
            <a:ext cx="6840760" cy="299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8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595373-B0C1-AF65-7709-4EF1C7CD8B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79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027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4AE7C-87B1-2178-C169-5E4481E857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911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AC659D-6232-AE9D-68BF-404C386CBB2D}"/>
              </a:ext>
            </a:extLst>
          </p:cNvPr>
          <p:cNvSpPr/>
          <p:nvPr/>
        </p:nvSpPr>
        <p:spPr bwMode="white">
          <a:xfrm>
            <a:off x="5367163" y="2552163"/>
            <a:ext cx="1046065" cy="50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FFDBC5-F131-D99F-79A3-B099604B3F88}"/>
              </a:ext>
            </a:extLst>
          </p:cNvPr>
          <p:cNvSpPr/>
          <p:nvPr/>
        </p:nvSpPr>
        <p:spPr bwMode="white">
          <a:xfrm>
            <a:off x="9578480" y="2561191"/>
            <a:ext cx="1019012" cy="49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39C8F9-8213-A8FF-BF7C-1CD156192B84}"/>
              </a:ext>
            </a:extLst>
          </p:cNvPr>
          <p:cNvSpPr/>
          <p:nvPr/>
        </p:nvSpPr>
        <p:spPr bwMode="white">
          <a:xfrm>
            <a:off x="3707886" y="3391786"/>
            <a:ext cx="1082137" cy="5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25EBC3-F783-3C5A-30C8-18598967291E}"/>
              </a:ext>
            </a:extLst>
          </p:cNvPr>
          <p:cNvSpPr/>
          <p:nvPr/>
        </p:nvSpPr>
        <p:spPr bwMode="white">
          <a:xfrm>
            <a:off x="1264059" y="4231410"/>
            <a:ext cx="1019012" cy="49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31FFC1-8EEC-8248-69C6-5E179A633943}"/>
              </a:ext>
            </a:extLst>
          </p:cNvPr>
          <p:cNvSpPr/>
          <p:nvPr/>
        </p:nvSpPr>
        <p:spPr bwMode="white">
          <a:xfrm>
            <a:off x="9578480" y="4231410"/>
            <a:ext cx="1019012" cy="49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4BE8CF-C022-E991-E5D0-BF59E4B5EB7F}"/>
              </a:ext>
            </a:extLst>
          </p:cNvPr>
          <p:cNvSpPr/>
          <p:nvPr/>
        </p:nvSpPr>
        <p:spPr bwMode="white">
          <a:xfrm>
            <a:off x="7549472" y="5910658"/>
            <a:ext cx="2290944" cy="48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DCB09-979D-4B19-A74F-8575F26D08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57"/>
          <a:stretch/>
        </p:blipFill>
        <p:spPr>
          <a:xfrm>
            <a:off x="373443" y="900001"/>
            <a:ext cx="11520000" cy="584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6434F5-DAB9-3B32-E9E5-6818E6EC7DFE}"/>
              </a:ext>
            </a:extLst>
          </p:cNvPr>
          <p:cNvSpPr/>
          <p:nvPr/>
        </p:nvSpPr>
        <p:spPr bwMode="white">
          <a:xfrm>
            <a:off x="335360" y="957171"/>
            <a:ext cx="3713057" cy="4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56EBD5A0-6F6B-5006-3A9A-47AF406C3B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6" r="13954"/>
          <a:stretch/>
        </p:blipFill>
        <p:spPr>
          <a:xfrm>
            <a:off x="695400" y="1844824"/>
            <a:ext cx="9912504" cy="4412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360" y="1904638"/>
            <a:ext cx="10108160" cy="435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2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DCB09-979D-4B19-A74F-8575F26D08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1"/>
          <a:stretch/>
        </p:blipFill>
        <p:spPr>
          <a:xfrm>
            <a:off x="373443" y="1052736"/>
            <a:ext cx="11520000" cy="3010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6434F5-DAB9-3B32-E9E5-6818E6EC7DFE}"/>
              </a:ext>
            </a:extLst>
          </p:cNvPr>
          <p:cNvSpPr/>
          <p:nvPr/>
        </p:nvSpPr>
        <p:spPr bwMode="white">
          <a:xfrm>
            <a:off x="379952" y="1052736"/>
            <a:ext cx="1075660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6434F5-DAB9-3B32-E9E5-6818E6EC7DFE}"/>
              </a:ext>
            </a:extLst>
          </p:cNvPr>
          <p:cNvSpPr/>
          <p:nvPr/>
        </p:nvSpPr>
        <p:spPr bwMode="white">
          <a:xfrm>
            <a:off x="379952" y="2636912"/>
            <a:ext cx="1075660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54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F84900-E69B-7E62-37A7-208ED45028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5"/>
            <a:ext cx="8136904" cy="3478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A904B31-DD21-2A54-E432-8403BF55E1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2" r="17018" b="4838"/>
          <a:stretch/>
        </p:blipFill>
        <p:spPr>
          <a:xfrm>
            <a:off x="2639616" y="3645024"/>
            <a:ext cx="5760640" cy="3126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700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8458B-5A9F-7616-213C-8256000B21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335360" y="764703"/>
            <a:ext cx="9289032" cy="5972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820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FB016F-9781-E5BB-E79A-CB3C69F5C1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44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B1C55E-6767-2F7B-EBD8-CF78508E6E29}"/>
              </a:ext>
            </a:extLst>
          </p:cNvPr>
          <p:cNvSpPr/>
          <p:nvPr/>
        </p:nvSpPr>
        <p:spPr bwMode="white">
          <a:xfrm>
            <a:off x="687785" y="900000"/>
            <a:ext cx="4544119" cy="94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C649A3-3437-C182-3948-5153E0336172}"/>
              </a:ext>
            </a:extLst>
          </p:cNvPr>
          <p:cNvSpPr/>
          <p:nvPr/>
        </p:nvSpPr>
        <p:spPr bwMode="white">
          <a:xfrm>
            <a:off x="687785" y="1963383"/>
            <a:ext cx="9008615" cy="118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841E9BA-D37D-5142-6CA9-F55FBF648019}"/>
              </a:ext>
            </a:extLst>
          </p:cNvPr>
          <p:cNvSpPr/>
          <p:nvPr/>
        </p:nvSpPr>
        <p:spPr bwMode="white">
          <a:xfrm>
            <a:off x="792482" y="3477902"/>
            <a:ext cx="3564000" cy="104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C0EABB9-9D02-5AF0-7693-902BD824CE40}"/>
              </a:ext>
            </a:extLst>
          </p:cNvPr>
          <p:cNvSpPr/>
          <p:nvPr/>
        </p:nvSpPr>
        <p:spPr bwMode="white">
          <a:xfrm>
            <a:off x="687784" y="4670181"/>
            <a:ext cx="7856487" cy="49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B774570-A444-EF5F-0B97-AABEC55C099B}"/>
              </a:ext>
            </a:extLst>
          </p:cNvPr>
          <p:cNvSpPr/>
          <p:nvPr/>
        </p:nvSpPr>
        <p:spPr bwMode="white">
          <a:xfrm>
            <a:off x="687785" y="5475776"/>
            <a:ext cx="5768255" cy="37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65A73C3-7134-43D6-6E76-32615519D9E0}"/>
              </a:ext>
            </a:extLst>
          </p:cNvPr>
          <p:cNvSpPr/>
          <p:nvPr/>
        </p:nvSpPr>
        <p:spPr bwMode="white">
          <a:xfrm>
            <a:off x="687785" y="6093296"/>
            <a:ext cx="8864599" cy="49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D841E9BA-D37D-5142-6CA9-F55FBF648019}"/>
              </a:ext>
            </a:extLst>
          </p:cNvPr>
          <p:cNvSpPr/>
          <p:nvPr/>
        </p:nvSpPr>
        <p:spPr bwMode="white">
          <a:xfrm>
            <a:off x="4356482" y="3477902"/>
            <a:ext cx="2675622" cy="104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43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8" grpId="0" animBg="1"/>
      <p:bldP spid="21" grpId="0" animBg="1"/>
      <p:bldP spid="29" grpId="0" animBg="1"/>
      <p:bldP spid="34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3BA63-AF59-630F-5390-27036841C3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293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800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CFE12-7B1E-1FCD-B302-0E746412B5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9217024" cy="282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4DA9F9-CEB7-5251-9688-A032D1B444A2}"/>
              </a:ext>
            </a:extLst>
          </p:cNvPr>
          <p:cNvSpPr/>
          <p:nvPr/>
        </p:nvSpPr>
        <p:spPr bwMode="white">
          <a:xfrm>
            <a:off x="8112224" y="2492896"/>
            <a:ext cx="576064" cy="59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124744"/>
            <a:ext cx="2911708" cy="364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6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3429000"/>
            <a:ext cx="3749005" cy="331307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1EC5079-5F9A-6537-FDF4-CDB0955FEB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649072" cy="367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CDA01F-E87A-75A6-9543-68FEE69723DF}"/>
              </a:ext>
            </a:extLst>
          </p:cNvPr>
          <p:cNvSpPr/>
          <p:nvPr/>
        </p:nvSpPr>
        <p:spPr bwMode="white">
          <a:xfrm>
            <a:off x="8976320" y="2492622"/>
            <a:ext cx="596258" cy="48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09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FB565-EB82-6DA7-F5CB-41B99583BA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94"/>
          <a:stretch/>
        </p:blipFill>
        <p:spPr>
          <a:xfrm>
            <a:off x="407368" y="900000"/>
            <a:ext cx="6048672" cy="5293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EFC8C-2FAB-B99F-FF52-03AA21D17A0F}"/>
              </a:ext>
            </a:extLst>
          </p:cNvPr>
          <p:cNvSpPr/>
          <p:nvPr/>
        </p:nvSpPr>
        <p:spPr bwMode="white">
          <a:xfrm>
            <a:off x="5291467" y="5477906"/>
            <a:ext cx="352264" cy="40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1142" y="1009650"/>
            <a:ext cx="47434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54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1D99F-0CE2-2DEB-E3E9-3A6DAA1439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6241"/>
          <a:stretch/>
        </p:blipFill>
        <p:spPr>
          <a:xfrm>
            <a:off x="407368" y="908720"/>
            <a:ext cx="9649072" cy="625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E048632-0941-6102-E558-0CBD6A1D20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700808"/>
            <a:ext cx="11520000" cy="2638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971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C86B3-50EF-5E6B-8208-E1293A1121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7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2F926-1D45-15F8-7638-015C1D658431}"/>
              </a:ext>
            </a:extLst>
          </p:cNvPr>
          <p:cNvSpPr/>
          <p:nvPr/>
        </p:nvSpPr>
        <p:spPr bwMode="white">
          <a:xfrm>
            <a:off x="10794409" y="3808777"/>
            <a:ext cx="380826" cy="41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06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D80A2-F135-0DAA-7AC0-88EC0E1789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7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338BD4-7759-4DFF-254A-A94CC33B296D}"/>
              </a:ext>
            </a:extLst>
          </p:cNvPr>
          <p:cNvSpPr/>
          <p:nvPr/>
        </p:nvSpPr>
        <p:spPr bwMode="white">
          <a:xfrm>
            <a:off x="10091368" y="2644914"/>
            <a:ext cx="329024" cy="38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49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2023-11-17T16:26:42Z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