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412" autoAdjust="0"/>
  </p:normalViewPr>
  <p:slideViewPr>
    <p:cSldViewPr showGuides="1">
      <p:cViewPr varScale="1">
        <p:scale>
          <a:sx n="106" d="100"/>
          <a:sy n="106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3109912"/>
            <a:ext cx="95916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4F064-3A11-AE59-6FC2-8DD142572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883433-C8C0-972D-E7A5-0636AB4007F7}"/>
              </a:ext>
            </a:extLst>
          </p:cNvPr>
          <p:cNvSpPr/>
          <p:nvPr/>
        </p:nvSpPr>
        <p:spPr bwMode="white">
          <a:xfrm>
            <a:off x="900466" y="3877078"/>
            <a:ext cx="5051518" cy="39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C6ADBB-EF60-602C-43FA-7558780ECCDF}"/>
              </a:ext>
            </a:extLst>
          </p:cNvPr>
          <p:cNvSpPr/>
          <p:nvPr/>
        </p:nvSpPr>
        <p:spPr bwMode="white">
          <a:xfrm>
            <a:off x="940884" y="4597078"/>
            <a:ext cx="4507044" cy="37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41BD89-ADBE-9585-3693-AB598BA8805D}"/>
              </a:ext>
            </a:extLst>
          </p:cNvPr>
          <p:cNvSpPr/>
          <p:nvPr/>
        </p:nvSpPr>
        <p:spPr bwMode="white">
          <a:xfrm>
            <a:off x="5447928" y="4597078"/>
            <a:ext cx="2444835" cy="48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D23F6CF-9AE4-9F8A-F91A-CDB1E474A71F}"/>
              </a:ext>
            </a:extLst>
          </p:cNvPr>
          <p:cNvSpPr/>
          <p:nvPr/>
        </p:nvSpPr>
        <p:spPr bwMode="white">
          <a:xfrm>
            <a:off x="900466" y="5317078"/>
            <a:ext cx="3629527" cy="3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53AD74-AC80-AC4C-C348-6BDE9A894708}"/>
              </a:ext>
            </a:extLst>
          </p:cNvPr>
          <p:cNvSpPr/>
          <p:nvPr/>
        </p:nvSpPr>
        <p:spPr bwMode="white">
          <a:xfrm>
            <a:off x="957050" y="6020898"/>
            <a:ext cx="4994933" cy="39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62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5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5A3C6-F892-5F19-0BFB-E9F181557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4B67E-6F4E-0AD2-75EE-E78A903B4890}"/>
              </a:ext>
            </a:extLst>
          </p:cNvPr>
          <p:cNvSpPr/>
          <p:nvPr/>
        </p:nvSpPr>
        <p:spPr bwMode="white">
          <a:xfrm>
            <a:off x="5913359" y="5973488"/>
            <a:ext cx="543904" cy="35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14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2D7C7-B37D-FA5D-469B-3824D76AE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E15942-B18C-B47E-DA90-73DB33D01DD0}"/>
              </a:ext>
            </a:extLst>
          </p:cNvPr>
          <p:cNvSpPr/>
          <p:nvPr/>
        </p:nvSpPr>
        <p:spPr bwMode="white">
          <a:xfrm>
            <a:off x="10756326" y="3705294"/>
            <a:ext cx="371305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44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EE557-2BD1-8F7C-2C17-562BCB5CB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729192" cy="312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79CB0-596C-0829-35B6-8622FA09A1AB}"/>
              </a:ext>
            </a:extLst>
          </p:cNvPr>
          <p:cNvSpPr/>
          <p:nvPr/>
        </p:nvSpPr>
        <p:spPr bwMode="white">
          <a:xfrm>
            <a:off x="9840416" y="2636912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4F851A-3B7D-89D9-3B16-2C9A8F04A7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" r="69585" b="6392"/>
          <a:stretch/>
        </p:blipFill>
        <p:spPr>
          <a:xfrm>
            <a:off x="4295800" y="3978763"/>
            <a:ext cx="2337757" cy="2834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67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22337-AD5B-2625-D3C9-80960F56C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72660" cy="3320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DF317-F949-7937-D7E5-5C57B56BFF6E}"/>
              </a:ext>
            </a:extLst>
          </p:cNvPr>
          <p:cNvSpPr/>
          <p:nvPr/>
        </p:nvSpPr>
        <p:spPr bwMode="white">
          <a:xfrm>
            <a:off x="9840416" y="2708920"/>
            <a:ext cx="571853" cy="49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4F851A-3B7D-89D9-3B16-2C9A8F04A7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7" t="22786" r="22705" b="6391"/>
          <a:stretch/>
        </p:blipFill>
        <p:spPr>
          <a:xfrm>
            <a:off x="3935760" y="4077072"/>
            <a:ext cx="2525378" cy="2637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031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768DF-5630-AAA6-94DB-876068A4D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5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5FF29-F747-2318-1D93-F9981C9F15B2}"/>
              </a:ext>
            </a:extLst>
          </p:cNvPr>
          <p:cNvSpPr/>
          <p:nvPr/>
        </p:nvSpPr>
        <p:spPr bwMode="white">
          <a:xfrm>
            <a:off x="3235004" y="3771523"/>
            <a:ext cx="790214" cy="4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02F8A6-93FB-FBAD-FE3F-23509FCAB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2" r="68335" b="6385"/>
          <a:stretch/>
        </p:blipFill>
        <p:spPr>
          <a:xfrm>
            <a:off x="5663952" y="3477734"/>
            <a:ext cx="2952328" cy="3263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972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321D0-CE74-1DF4-3EFE-022930B64E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51670-E616-524B-151D-DCFCAA01169B}"/>
              </a:ext>
            </a:extLst>
          </p:cNvPr>
          <p:cNvSpPr/>
          <p:nvPr/>
        </p:nvSpPr>
        <p:spPr bwMode="white">
          <a:xfrm>
            <a:off x="9394872" y="1910382"/>
            <a:ext cx="809256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02F8A6-93FB-FBAD-FE3F-23509FCAB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7" t="3049" r="21455" b="6384"/>
          <a:stretch/>
        </p:blipFill>
        <p:spPr>
          <a:xfrm>
            <a:off x="5303912" y="2564904"/>
            <a:ext cx="2520280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074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F5613-5AE2-BB44-AAE8-8FDC42E31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471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BDF28F-8211-C240-8CDB-DE185F42A893}"/>
              </a:ext>
            </a:extLst>
          </p:cNvPr>
          <p:cNvSpPr/>
          <p:nvPr/>
        </p:nvSpPr>
        <p:spPr bwMode="white">
          <a:xfrm>
            <a:off x="1127505" y="3068960"/>
            <a:ext cx="5184519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2575477-9091-97A3-C066-3167B0FACB6A}"/>
              </a:ext>
            </a:extLst>
          </p:cNvPr>
          <p:cNvSpPr/>
          <p:nvPr/>
        </p:nvSpPr>
        <p:spPr bwMode="white">
          <a:xfrm>
            <a:off x="1119678" y="5157192"/>
            <a:ext cx="504833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56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77261-E959-1227-3655-EB6954B5E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D5A30-D675-C82D-54D4-DA1E4F5B98F8}"/>
              </a:ext>
            </a:extLst>
          </p:cNvPr>
          <p:cNvSpPr/>
          <p:nvPr/>
        </p:nvSpPr>
        <p:spPr bwMode="white">
          <a:xfrm>
            <a:off x="373443" y="900001"/>
            <a:ext cx="7378741" cy="5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D76C0B-415A-5D69-EB4E-F377EDE7EAC0}"/>
              </a:ext>
            </a:extLst>
          </p:cNvPr>
          <p:cNvSpPr/>
          <p:nvPr/>
        </p:nvSpPr>
        <p:spPr bwMode="white">
          <a:xfrm>
            <a:off x="335360" y="1898526"/>
            <a:ext cx="8928992" cy="95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427D180-AFDE-D2F5-6073-7A13CEE28361}"/>
              </a:ext>
            </a:extLst>
          </p:cNvPr>
          <p:cNvSpPr/>
          <p:nvPr/>
        </p:nvSpPr>
        <p:spPr bwMode="white">
          <a:xfrm>
            <a:off x="373443" y="3284984"/>
            <a:ext cx="6946693" cy="45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CD8AA6F-5C40-462B-E6A5-A690342C6DE5}"/>
              </a:ext>
            </a:extLst>
          </p:cNvPr>
          <p:cNvSpPr/>
          <p:nvPr/>
        </p:nvSpPr>
        <p:spPr bwMode="white">
          <a:xfrm>
            <a:off x="373443" y="4149080"/>
            <a:ext cx="10547093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14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4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92FB4-528D-A9C9-F836-28BA76DF4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178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31D69-9C7C-E43C-DA98-541B4506B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479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6F4FBA-93A8-263F-A266-65DDCDDB4A81}"/>
              </a:ext>
            </a:extLst>
          </p:cNvPr>
          <p:cNvSpPr/>
          <p:nvPr/>
        </p:nvSpPr>
        <p:spPr bwMode="white">
          <a:xfrm>
            <a:off x="7072090" y="2282119"/>
            <a:ext cx="840974" cy="39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3E3094-CE57-2881-B320-540FE816DF41}"/>
              </a:ext>
            </a:extLst>
          </p:cNvPr>
          <p:cNvSpPr/>
          <p:nvPr/>
        </p:nvSpPr>
        <p:spPr bwMode="white">
          <a:xfrm>
            <a:off x="2135561" y="3776492"/>
            <a:ext cx="1285298" cy="35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55875F-C619-3B9C-2332-A257830BBA3E}"/>
              </a:ext>
            </a:extLst>
          </p:cNvPr>
          <p:cNvSpPr/>
          <p:nvPr/>
        </p:nvSpPr>
        <p:spPr bwMode="white">
          <a:xfrm>
            <a:off x="4223792" y="5263848"/>
            <a:ext cx="3486036" cy="35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BBFF38-6C5C-D3AE-EDDB-6A893DA957DE}"/>
              </a:ext>
            </a:extLst>
          </p:cNvPr>
          <p:cNvSpPr/>
          <p:nvPr/>
        </p:nvSpPr>
        <p:spPr bwMode="white">
          <a:xfrm>
            <a:off x="4619248" y="6014543"/>
            <a:ext cx="798925" cy="32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1B947-BCE3-91A5-689E-56766FC31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64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52211-0392-BBF8-6693-EEB3CA7EF265}"/>
              </a:ext>
            </a:extLst>
          </p:cNvPr>
          <p:cNvSpPr/>
          <p:nvPr/>
        </p:nvSpPr>
        <p:spPr bwMode="white">
          <a:xfrm>
            <a:off x="335360" y="900001"/>
            <a:ext cx="10513168" cy="15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B0C267-A86E-26F9-E7EC-A571992536C6}"/>
              </a:ext>
            </a:extLst>
          </p:cNvPr>
          <p:cNvSpPr/>
          <p:nvPr/>
        </p:nvSpPr>
        <p:spPr bwMode="white">
          <a:xfrm>
            <a:off x="335360" y="2790888"/>
            <a:ext cx="2664296" cy="40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84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A4CB9-75DB-D70C-9042-24CA9F77C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1" y="900000"/>
            <a:ext cx="8563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D05DBA-9BC2-DC86-A89D-573869660359}"/>
              </a:ext>
            </a:extLst>
          </p:cNvPr>
          <p:cNvSpPr/>
          <p:nvPr/>
        </p:nvSpPr>
        <p:spPr bwMode="white">
          <a:xfrm>
            <a:off x="335360" y="999188"/>
            <a:ext cx="7848872" cy="99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1B2FF15-C479-71FC-E690-8A503AF10DE1}"/>
              </a:ext>
            </a:extLst>
          </p:cNvPr>
          <p:cNvSpPr/>
          <p:nvPr/>
        </p:nvSpPr>
        <p:spPr bwMode="white">
          <a:xfrm>
            <a:off x="434446" y="2338227"/>
            <a:ext cx="6309626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022F7D5-37EC-75F0-A516-1DC64A19DBF5}"/>
              </a:ext>
            </a:extLst>
          </p:cNvPr>
          <p:cNvSpPr/>
          <p:nvPr/>
        </p:nvSpPr>
        <p:spPr bwMode="white">
          <a:xfrm>
            <a:off x="434446" y="3004205"/>
            <a:ext cx="2709226" cy="72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2068C6E-5409-F84F-409B-8BE9C1D60D6E}"/>
              </a:ext>
            </a:extLst>
          </p:cNvPr>
          <p:cNvSpPr/>
          <p:nvPr/>
        </p:nvSpPr>
        <p:spPr bwMode="white">
          <a:xfrm>
            <a:off x="434446" y="4074022"/>
            <a:ext cx="1875559" cy="33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CCBAAAB-92A9-2F67-9FF9-1D0BEAA5FAFC}"/>
              </a:ext>
            </a:extLst>
          </p:cNvPr>
          <p:cNvSpPr/>
          <p:nvPr/>
        </p:nvSpPr>
        <p:spPr bwMode="white">
          <a:xfrm>
            <a:off x="434446" y="4747084"/>
            <a:ext cx="1967568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CA385AA-A737-3F99-1ADD-33E9E186050C}"/>
              </a:ext>
            </a:extLst>
          </p:cNvPr>
          <p:cNvSpPr/>
          <p:nvPr/>
        </p:nvSpPr>
        <p:spPr bwMode="white">
          <a:xfrm>
            <a:off x="363670" y="5413062"/>
            <a:ext cx="3140041" cy="31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151DB7A-7AFC-AEEC-CF44-F98961C0E2F7}"/>
              </a:ext>
            </a:extLst>
          </p:cNvPr>
          <p:cNvSpPr/>
          <p:nvPr/>
        </p:nvSpPr>
        <p:spPr bwMode="white">
          <a:xfrm>
            <a:off x="434446" y="6071955"/>
            <a:ext cx="6741674" cy="34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0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6" grpId="0" animBg="1"/>
      <p:bldP spid="30" grpId="0" animBg="1"/>
      <p:bldP spid="33" grpId="0" animBg="1"/>
      <p:bldP spid="35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D057B-520D-FED6-ABF5-D54070F6C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7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EE2E5-81BB-7398-53ED-088DE8BE6C22}"/>
              </a:ext>
            </a:extLst>
          </p:cNvPr>
          <p:cNvSpPr/>
          <p:nvPr/>
        </p:nvSpPr>
        <p:spPr bwMode="white">
          <a:xfrm>
            <a:off x="4799856" y="4160133"/>
            <a:ext cx="4585494" cy="48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8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7B4DF-4A88-B296-DFB5-35B435A9D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339958-9CB5-AE25-366B-33CC84424149}"/>
              </a:ext>
            </a:extLst>
          </p:cNvPr>
          <p:cNvSpPr/>
          <p:nvPr/>
        </p:nvSpPr>
        <p:spPr bwMode="white">
          <a:xfrm>
            <a:off x="8947401" y="2024245"/>
            <a:ext cx="2818115" cy="4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40571F-85DD-13C0-9ED2-F41623C116C9}"/>
              </a:ext>
            </a:extLst>
          </p:cNvPr>
          <p:cNvSpPr/>
          <p:nvPr/>
        </p:nvSpPr>
        <p:spPr bwMode="white">
          <a:xfrm>
            <a:off x="997648" y="3005579"/>
            <a:ext cx="1857992" cy="4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1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CDFBA-4CBD-FD27-12F8-5C7C84D051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2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77A3B-9EA5-2848-B206-D2B826173AC4}"/>
              </a:ext>
            </a:extLst>
          </p:cNvPr>
          <p:cNvSpPr/>
          <p:nvPr/>
        </p:nvSpPr>
        <p:spPr bwMode="white">
          <a:xfrm>
            <a:off x="2083004" y="3998387"/>
            <a:ext cx="323702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01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D2D99-1EB9-281A-6FC0-16508C8AB8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3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A094E-C960-1511-C137-3463597B4882}"/>
              </a:ext>
            </a:extLst>
          </p:cNvPr>
          <p:cNvSpPr/>
          <p:nvPr/>
        </p:nvSpPr>
        <p:spPr bwMode="white">
          <a:xfrm>
            <a:off x="1606971" y="4056831"/>
            <a:ext cx="561719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651DCE-BA83-C7A3-DC6C-4F5B1FC438E1}"/>
              </a:ext>
            </a:extLst>
          </p:cNvPr>
          <p:cNvSpPr/>
          <p:nvPr/>
        </p:nvSpPr>
        <p:spPr bwMode="white">
          <a:xfrm>
            <a:off x="9309186" y="3999607"/>
            <a:ext cx="1047272" cy="4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62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56D05-8D4A-95B1-2367-FFCF5FE35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48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7A641E-C8E5-648A-10BF-BDE3D42B989E}"/>
              </a:ext>
            </a:extLst>
          </p:cNvPr>
          <p:cNvSpPr/>
          <p:nvPr/>
        </p:nvSpPr>
        <p:spPr bwMode="white">
          <a:xfrm>
            <a:off x="8910891" y="3518181"/>
            <a:ext cx="288916" cy="32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52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644E7-50B7-0DCD-AD19-9FE46232C5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3AC25-2666-2EBC-1E9F-058CD6400102}"/>
              </a:ext>
            </a:extLst>
          </p:cNvPr>
          <p:cNvSpPr/>
          <p:nvPr/>
        </p:nvSpPr>
        <p:spPr bwMode="white">
          <a:xfrm>
            <a:off x="10718244" y="2119274"/>
            <a:ext cx="380827" cy="4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01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83B24-E66F-157D-CF0C-787A35665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8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D1AC58-0064-E089-943E-D4291527796B}"/>
              </a:ext>
            </a:extLst>
          </p:cNvPr>
          <p:cNvSpPr/>
          <p:nvPr/>
        </p:nvSpPr>
        <p:spPr bwMode="white">
          <a:xfrm>
            <a:off x="10718244" y="2072639"/>
            <a:ext cx="371306" cy="4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59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23302-12B6-F129-8C40-C5DFC5DD5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646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BCC8B-C8F4-5A16-5B3C-36B1434BD56C}"/>
              </a:ext>
            </a:extLst>
          </p:cNvPr>
          <p:cNvSpPr/>
          <p:nvPr/>
        </p:nvSpPr>
        <p:spPr bwMode="white">
          <a:xfrm>
            <a:off x="792828" y="3840065"/>
            <a:ext cx="7103372" cy="30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CD3970-42F0-C7D2-1952-AFD516B82756}"/>
              </a:ext>
            </a:extLst>
          </p:cNvPr>
          <p:cNvSpPr/>
          <p:nvPr/>
        </p:nvSpPr>
        <p:spPr bwMode="white">
          <a:xfrm>
            <a:off x="811785" y="4459692"/>
            <a:ext cx="7156423" cy="91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522B20-C5ED-6E43-FF9D-35C244C9BAC2}"/>
              </a:ext>
            </a:extLst>
          </p:cNvPr>
          <p:cNvSpPr/>
          <p:nvPr/>
        </p:nvSpPr>
        <p:spPr bwMode="white">
          <a:xfrm>
            <a:off x="811785" y="5705268"/>
            <a:ext cx="7241600" cy="95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62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1EDF0-7534-FADE-B719-F7904CC58A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8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726120-BDC1-AFA9-6148-E4ADD4DE26F9}"/>
              </a:ext>
            </a:extLst>
          </p:cNvPr>
          <p:cNvSpPr/>
          <p:nvPr/>
        </p:nvSpPr>
        <p:spPr bwMode="white">
          <a:xfrm>
            <a:off x="10756326" y="3113215"/>
            <a:ext cx="390346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43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4E014-EED0-0B84-BB05-EC9CBD7E9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29C62-7F9B-06F2-44BA-5C2CF693838C}"/>
              </a:ext>
            </a:extLst>
          </p:cNvPr>
          <p:cNvSpPr/>
          <p:nvPr/>
        </p:nvSpPr>
        <p:spPr bwMode="white">
          <a:xfrm>
            <a:off x="1559368" y="3807234"/>
            <a:ext cx="856859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5A941DD-EE56-FE86-623E-A587923C0A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97" r="59584" b="6972"/>
          <a:stretch/>
        </p:blipFill>
        <p:spPr>
          <a:xfrm>
            <a:off x="4843837" y="3813844"/>
            <a:ext cx="4655920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143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2062A-9CD3-DEF7-3700-915AE7E35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3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B4828-6FBC-D12F-BD20-D795C43CC8BF}"/>
              </a:ext>
            </a:extLst>
          </p:cNvPr>
          <p:cNvSpPr/>
          <p:nvPr/>
        </p:nvSpPr>
        <p:spPr bwMode="white">
          <a:xfrm>
            <a:off x="5805582" y="2857296"/>
            <a:ext cx="1047272" cy="44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5A941DD-EE56-FE86-623E-A587923C0A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8" r="12704" b="6973"/>
          <a:stretch/>
        </p:blipFill>
        <p:spPr>
          <a:xfrm>
            <a:off x="4817050" y="3573016"/>
            <a:ext cx="3024336" cy="3145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049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2023-11-18T18:14:23Z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