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3" r:id="rId4"/>
    <p:sldId id="352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3" r:id="rId20"/>
    <p:sldId id="331" r:id="rId21"/>
    <p:sldId id="330" r:id="rId22"/>
    <p:sldId id="329" r:id="rId23"/>
    <p:sldId id="328" r:id="rId24"/>
    <p:sldId id="327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900" y="3057525"/>
            <a:ext cx="54102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489A73-0D81-3F49-E9D3-C389000821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50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5AEB29-FA39-6065-1E8F-3184DA697AB7}"/>
              </a:ext>
            </a:extLst>
          </p:cNvPr>
          <p:cNvSpPr/>
          <p:nvPr/>
        </p:nvSpPr>
        <p:spPr bwMode="white">
          <a:xfrm>
            <a:off x="5643731" y="3963404"/>
            <a:ext cx="1676405" cy="553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A7AE1C5-3AE2-23A1-68A0-7D99CBE18F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18" t="6500" r="13953" b="9904"/>
          <a:stretch/>
        </p:blipFill>
        <p:spPr>
          <a:xfrm>
            <a:off x="8219421" y="3559412"/>
            <a:ext cx="2808661" cy="303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199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502F0A-3FA9-9DD7-CBA9-F5377C28E5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9289032" cy="4520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7A7871-1A70-131D-1744-611AFD50BA3A}"/>
              </a:ext>
            </a:extLst>
          </p:cNvPr>
          <p:cNvSpPr/>
          <p:nvPr/>
        </p:nvSpPr>
        <p:spPr bwMode="white">
          <a:xfrm>
            <a:off x="2125696" y="4748196"/>
            <a:ext cx="1882072" cy="55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9F3B1D4-B4F7-8199-4EEB-FEF1633862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3" r="37706" b="5652"/>
          <a:stretch/>
        </p:blipFill>
        <p:spPr>
          <a:xfrm>
            <a:off x="4771396" y="4437112"/>
            <a:ext cx="4492956" cy="234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996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7F23F1-B9D0-1580-4D41-B7E13B6B45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2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6964C9C-423B-089A-CC60-F2E7CB2CC6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93" t="1567" r="7703" b="42550"/>
          <a:stretch/>
        </p:blipFill>
        <p:spPr>
          <a:xfrm>
            <a:off x="6456040" y="4293096"/>
            <a:ext cx="3182754" cy="2448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9686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8290B7-9CED-C16A-DD66-E97422EEB8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9865096" cy="4625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6964C9C-423B-089A-CC60-F2E7CB2CC6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93" t="1567" r="7703" b="42550"/>
          <a:stretch/>
        </p:blipFill>
        <p:spPr>
          <a:xfrm>
            <a:off x="4799856" y="4581128"/>
            <a:ext cx="2880320" cy="2215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218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964C9C-423B-089A-CC60-F2E7CB2CC6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154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1CEE8B-2242-A815-2690-A6858191572F}"/>
              </a:ext>
            </a:extLst>
          </p:cNvPr>
          <p:cNvSpPr/>
          <p:nvPr/>
        </p:nvSpPr>
        <p:spPr bwMode="white">
          <a:xfrm>
            <a:off x="335360" y="1042905"/>
            <a:ext cx="6693024" cy="132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2B9474-5305-346B-AA9B-4730CB092A1C}"/>
              </a:ext>
            </a:extLst>
          </p:cNvPr>
          <p:cNvSpPr/>
          <p:nvPr/>
        </p:nvSpPr>
        <p:spPr bwMode="white">
          <a:xfrm>
            <a:off x="335361" y="2729193"/>
            <a:ext cx="6693024" cy="128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644ACC6-4B24-71CE-D537-659C2DD575AE}"/>
              </a:ext>
            </a:extLst>
          </p:cNvPr>
          <p:cNvSpPr/>
          <p:nvPr/>
        </p:nvSpPr>
        <p:spPr bwMode="white">
          <a:xfrm>
            <a:off x="468649" y="4377375"/>
            <a:ext cx="5411327" cy="56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EC3F497-6CCA-790C-1153-A42BB3F0B638}"/>
              </a:ext>
            </a:extLst>
          </p:cNvPr>
          <p:cNvSpPr/>
          <p:nvPr/>
        </p:nvSpPr>
        <p:spPr bwMode="white">
          <a:xfrm>
            <a:off x="468649" y="5157192"/>
            <a:ext cx="526731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92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5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814DAC-1FF9-85F4-737A-B286721A0D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060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3393D6-5FE1-3993-FC41-1FCA03827ED9}"/>
              </a:ext>
            </a:extLst>
          </p:cNvPr>
          <p:cNvSpPr/>
          <p:nvPr/>
        </p:nvSpPr>
        <p:spPr bwMode="white">
          <a:xfrm>
            <a:off x="373444" y="1033415"/>
            <a:ext cx="2408726" cy="36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B47CBA-4C4B-009A-F45F-77326BD02F54}"/>
              </a:ext>
            </a:extLst>
          </p:cNvPr>
          <p:cNvSpPr/>
          <p:nvPr/>
        </p:nvSpPr>
        <p:spPr bwMode="white">
          <a:xfrm>
            <a:off x="335360" y="1795790"/>
            <a:ext cx="10729192" cy="135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A7137BF-67B8-1163-2A27-163C84C06154}"/>
              </a:ext>
            </a:extLst>
          </p:cNvPr>
          <p:cNvSpPr/>
          <p:nvPr/>
        </p:nvSpPr>
        <p:spPr bwMode="white">
          <a:xfrm>
            <a:off x="335360" y="3587373"/>
            <a:ext cx="2664296" cy="36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4C93AEE-A85F-139C-8087-3B75BDEC7D64}"/>
              </a:ext>
            </a:extLst>
          </p:cNvPr>
          <p:cNvSpPr/>
          <p:nvPr/>
        </p:nvSpPr>
        <p:spPr bwMode="white">
          <a:xfrm>
            <a:off x="335360" y="4387867"/>
            <a:ext cx="4131966" cy="4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2129A61-78B3-5B97-F1BA-9B6B304D911C}"/>
              </a:ext>
            </a:extLst>
          </p:cNvPr>
          <p:cNvSpPr/>
          <p:nvPr/>
        </p:nvSpPr>
        <p:spPr bwMode="white">
          <a:xfrm>
            <a:off x="335360" y="5216950"/>
            <a:ext cx="6912768" cy="46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A7137BF-67B8-1163-2A27-163C84C06154}"/>
              </a:ext>
            </a:extLst>
          </p:cNvPr>
          <p:cNvSpPr/>
          <p:nvPr/>
        </p:nvSpPr>
        <p:spPr bwMode="white">
          <a:xfrm>
            <a:off x="2999656" y="3587373"/>
            <a:ext cx="2520280" cy="36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10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6" grpId="0" animBg="1"/>
      <p:bldP spid="17" grpId="0" animBg="1"/>
      <p:bldP spid="19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6DBB80-006B-6768-9C00-2A227F0823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55846"/>
            <a:ext cx="11520000" cy="1681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C2C9A5-380E-2286-B92C-9DCD30D4129E}"/>
              </a:ext>
            </a:extLst>
          </p:cNvPr>
          <p:cNvSpPr/>
          <p:nvPr/>
        </p:nvSpPr>
        <p:spPr bwMode="white">
          <a:xfrm>
            <a:off x="335360" y="1070464"/>
            <a:ext cx="7704856" cy="42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717796-E7E9-70BB-CFD4-313C8367E4D4}"/>
              </a:ext>
            </a:extLst>
          </p:cNvPr>
          <p:cNvSpPr/>
          <p:nvPr/>
        </p:nvSpPr>
        <p:spPr bwMode="white">
          <a:xfrm>
            <a:off x="335360" y="1910997"/>
            <a:ext cx="6336704" cy="45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40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7AB75-AF01-EFE8-FDBB-D86345380B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577064" cy="4419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3732E5A-FE31-4C99-D31C-4B71B35747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1" r="77711" b="6722"/>
          <a:stretch/>
        </p:blipFill>
        <p:spPr>
          <a:xfrm>
            <a:off x="4943872" y="4414914"/>
            <a:ext cx="2238497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654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FF4167-73CD-6FAE-930A-9197B89885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369152" cy="4093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3732E5A-FE31-4C99-D31C-4B71B35747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5" t="11617" r="47083" b="6721"/>
          <a:stretch/>
        </p:blipFill>
        <p:spPr>
          <a:xfrm>
            <a:off x="8400256" y="4221088"/>
            <a:ext cx="2808312" cy="240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8831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472199-D17C-EF98-B5D6-B612EBBD43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900000"/>
            <a:ext cx="11520000" cy="4010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FB71A3-B3CC-7061-4026-417F6295557F}"/>
              </a:ext>
            </a:extLst>
          </p:cNvPr>
          <p:cNvSpPr/>
          <p:nvPr/>
        </p:nvSpPr>
        <p:spPr bwMode="white">
          <a:xfrm>
            <a:off x="407368" y="928579"/>
            <a:ext cx="7776864" cy="55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B7EA2E-28BC-B05F-AC2E-971AD3D43E5E}"/>
              </a:ext>
            </a:extLst>
          </p:cNvPr>
          <p:cNvSpPr/>
          <p:nvPr/>
        </p:nvSpPr>
        <p:spPr bwMode="white">
          <a:xfrm>
            <a:off x="407368" y="1862178"/>
            <a:ext cx="6408712" cy="40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15CE90D-DC33-AC3E-6521-77DB69BEEFB4}"/>
              </a:ext>
            </a:extLst>
          </p:cNvPr>
          <p:cNvSpPr/>
          <p:nvPr/>
        </p:nvSpPr>
        <p:spPr bwMode="white">
          <a:xfrm>
            <a:off x="407368" y="2649212"/>
            <a:ext cx="3018049" cy="47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5B4F28D-2046-D732-1A4F-CBF75B89B5A3}"/>
              </a:ext>
            </a:extLst>
          </p:cNvPr>
          <p:cNvSpPr/>
          <p:nvPr/>
        </p:nvSpPr>
        <p:spPr bwMode="white">
          <a:xfrm>
            <a:off x="407369" y="3557900"/>
            <a:ext cx="5455338" cy="4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2AB6513-A603-23F7-7A15-831615279E02}"/>
              </a:ext>
            </a:extLst>
          </p:cNvPr>
          <p:cNvSpPr/>
          <p:nvPr/>
        </p:nvSpPr>
        <p:spPr bwMode="white">
          <a:xfrm>
            <a:off x="407368" y="4453393"/>
            <a:ext cx="2448271" cy="4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F0A6309C-BC73-0408-9253-5A035AF29A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5034510"/>
            <a:ext cx="11520000" cy="84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2AB6513-A603-23F7-7A15-831615279E02}"/>
              </a:ext>
            </a:extLst>
          </p:cNvPr>
          <p:cNvSpPr/>
          <p:nvPr/>
        </p:nvSpPr>
        <p:spPr bwMode="white">
          <a:xfrm>
            <a:off x="407368" y="5148829"/>
            <a:ext cx="2448271" cy="4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2AB6513-A603-23F7-7A15-831615279E02}"/>
              </a:ext>
            </a:extLst>
          </p:cNvPr>
          <p:cNvSpPr/>
          <p:nvPr/>
        </p:nvSpPr>
        <p:spPr bwMode="white">
          <a:xfrm>
            <a:off x="2855639" y="5144481"/>
            <a:ext cx="2448271" cy="4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8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  <p:bldP spid="19" grpId="0" animBg="1"/>
      <p:bldP spid="21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2DFB4-1738-3DDB-46A6-528910D9B3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459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BEF86A-BB83-C56A-C222-70DFA2FB2474}"/>
              </a:ext>
            </a:extLst>
          </p:cNvPr>
          <p:cNvSpPr/>
          <p:nvPr/>
        </p:nvSpPr>
        <p:spPr bwMode="white">
          <a:xfrm>
            <a:off x="4433669" y="2332173"/>
            <a:ext cx="969439" cy="43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B60E6C-3F45-AB41-2FB9-26EF3E1918CE}"/>
              </a:ext>
            </a:extLst>
          </p:cNvPr>
          <p:cNvSpPr/>
          <p:nvPr/>
        </p:nvSpPr>
        <p:spPr bwMode="white">
          <a:xfrm>
            <a:off x="9296503" y="2347826"/>
            <a:ext cx="437811" cy="38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24C50A-0393-8694-AAC2-3D516ABFA143}"/>
              </a:ext>
            </a:extLst>
          </p:cNvPr>
          <p:cNvSpPr/>
          <p:nvPr/>
        </p:nvSpPr>
        <p:spPr bwMode="white">
          <a:xfrm>
            <a:off x="978086" y="3067826"/>
            <a:ext cx="320540" cy="4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360D07-3216-79BB-BA68-62E7DE00B32A}"/>
              </a:ext>
            </a:extLst>
          </p:cNvPr>
          <p:cNvSpPr/>
          <p:nvPr/>
        </p:nvSpPr>
        <p:spPr bwMode="white">
          <a:xfrm>
            <a:off x="4074038" y="3052174"/>
            <a:ext cx="5793184" cy="44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E68DEDD-452C-01AF-3990-6074DEC81176}"/>
              </a:ext>
            </a:extLst>
          </p:cNvPr>
          <p:cNvSpPr/>
          <p:nvPr/>
        </p:nvSpPr>
        <p:spPr bwMode="white">
          <a:xfrm>
            <a:off x="931178" y="3795652"/>
            <a:ext cx="4120118" cy="4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3F118B8-4A60-6583-DBC7-E35250EBABBA}"/>
              </a:ext>
            </a:extLst>
          </p:cNvPr>
          <p:cNvSpPr/>
          <p:nvPr/>
        </p:nvSpPr>
        <p:spPr bwMode="white">
          <a:xfrm>
            <a:off x="5129476" y="4531304"/>
            <a:ext cx="883440" cy="4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08A94FE-8D4F-CCED-FF34-CC59B77A2F3F}"/>
              </a:ext>
            </a:extLst>
          </p:cNvPr>
          <p:cNvSpPr/>
          <p:nvPr/>
        </p:nvSpPr>
        <p:spPr bwMode="white">
          <a:xfrm>
            <a:off x="1400260" y="5259130"/>
            <a:ext cx="6783972" cy="4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6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F19366-39EA-460F-5B2E-4495E13EFD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97" y="900000"/>
            <a:ext cx="11385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BECB1E-6AEA-45CD-1326-314F4F593609}"/>
              </a:ext>
            </a:extLst>
          </p:cNvPr>
          <p:cNvSpPr/>
          <p:nvPr/>
        </p:nvSpPr>
        <p:spPr bwMode="white">
          <a:xfrm>
            <a:off x="335360" y="1031764"/>
            <a:ext cx="5760640" cy="42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19A782-BB2F-C35B-F998-596ABA09F506}"/>
              </a:ext>
            </a:extLst>
          </p:cNvPr>
          <p:cNvSpPr/>
          <p:nvPr/>
        </p:nvSpPr>
        <p:spPr bwMode="white">
          <a:xfrm>
            <a:off x="335360" y="1850588"/>
            <a:ext cx="5832648" cy="44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5DCAB4-4996-5F2D-99F8-8CE0496F3469}"/>
              </a:ext>
            </a:extLst>
          </p:cNvPr>
          <p:cNvSpPr/>
          <p:nvPr/>
        </p:nvSpPr>
        <p:spPr bwMode="white">
          <a:xfrm>
            <a:off x="335360" y="2707058"/>
            <a:ext cx="6048672" cy="40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4D0E336-EF83-BBC8-7496-BFFEEC69E7BA}"/>
              </a:ext>
            </a:extLst>
          </p:cNvPr>
          <p:cNvSpPr/>
          <p:nvPr/>
        </p:nvSpPr>
        <p:spPr bwMode="white">
          <a:xfrm>
            <a:off x="335360" y="3535294"/>
            <a:ext cx="2520280" cy="40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DB5EE85-19DF-141C-483E-3B06CD0E3623}"/>
              </a:ext>
            </a:extLst>
          </p:cNvPr>
          <p:cNvSpPr/>
          <p:nvPr/>
        </p:nvSpPr>
        <p:spPr bwMode="white">
          <a:xfrm>
            <a:off x="335360" y="4363529"/>
            <a:ext cx="4104456" cy="40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18EA64B-5218-1E71-28F4-B2FCF495D2E9}"/>
              </a:ext>
            </a:extLst>
          </p:cNvPr>
          <p:cNvSpPr/>
          <p:nvPr/>
        </p:nvSpPr>
        <p:spPr bwMode="white">
          <a:xfrm>
            <a:off x="263352" y="5201176"/>
            <a:ext cx="10009112" cy="40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A3492C4-9B26-0C65-0A08-31706C38D96D}"/>
              </a:ext>
            </a:extLst>
          </p:cNvPr>
          <p:cNvSpPr/>
          <p:nvPr/>
        </p:nvSpPr>
        <p:spPr bwMode="white">
          <a:xfrm>
            <a:off x="335360" y="6029411"/>
            <a:ext cx="4104456" cy="40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B4D0E336-EF83-BBC8-7496-BFFEEC69E7BA}"/>
              </a:ext>
            </a:extLst>
          </p:cNvPr>
          <p:cNvSpPr/>
          <p:nvPr/>
        </p:nvSpPr>
        <p:spPr bwMode="white">
          <a:xfrm>
            <a:off x="2855640" y="3534474"/>
            <a:ext cx="6048672" cy="40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76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5" grpId="0" animBg="1"/>
      <p:bldP spid="18" grpId="0" animBg="1"/>
      <p:bldP spid="22" grpId="0" animBg="1"/>
      <p:bldP spid="29" grpId="0" animBg="1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80EC3F-CB7A-F35A-0FA4-38BC8CF820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8" y="900000"/>
            <a:ext cx="11076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75034B-F68F-2705-89D9-246CD0374ABD}"/>
              </a:ext>
            </a:extLst>
          </p:cNvPr>
          <p:cNvSpPr/>
          <p:nvPr/>
        </p:nvSpPr>
        <p:spPr bwMode="white">
          <a:xfrm>
            <a:off x="371978" y="1073990"/>
            <a:ext cx="8040295" cy="43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6B5F5A-5885-B2A5-3DE0-77669F11D678}"/>
              </a:ext>
            </a:extLst>
          </p:cNvPr>
          <p:cNvSpPr/>
          <p:nvPr/>
        </p:nvSpPr>
        <p:spPr bwMode="white">
          <a:xfrm>
            <a:off x="335360" y="1844825"/>
            <a:ext cx="3468402" cy="45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2D494A8-12F6-EF69-29A3-6042CA68AF2B}"/>
              </a:ext>
            </a:extLst>
          </p:cNvPr>
          <p:cNvSpPr/>
          <p:nvPr/>
        </p:nvSpPr>
        <p:spPr bwMode="white">
          <a:xfrm>
            <a:off x="335360" y="2704006"/>
            <a:ext cx="3252378" cy="40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0C1A755-E9A5-CE5F-0DBB-996F3907D292}"/>
              </a:ext>
            </a:extLst>
          </p:cNvPr>
          <p:cNvSpPr/>
          <p:nvPr/>
        </p:nvSpPr>
        <p:spPr bwMode="white">
          <a:xfrm>
            <a:off x="335360" y="3429000"/>
            <a:ext cx="2352701" cy="50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8FEB512-5E15-7C04-8F38-760E758C2863}"/>
              </a:ext>
            </a:extLst>
          </p:cNvPr>
          <p:cNvSpPr/>
          <p:nvPr/>
        </p:nvSpPr>
        <p:spPr bwMode="white">
          <a:xfrm>
            <a:off x="335360" y="4379809"/>
            <a:ext cx="2297774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5A6D8F8-098B-C4CC-6EDD-B04EDE01F972}"/>
              </a:ext>
            </a:extLst>
          </p:cNvPr>
          <p:cNvSpPr/>
          <p:nvPr/>
        </p:nvSpPr>
        <p:spPr bwMode="white">
          <a:xfrm>
            <a:off x="335360" y="5185659"/>
            <a:ext cx="2352701" cy="3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4620762-F911-CB99-751E-22C0961CF543}"/>
              </a:ext>
            </a:extLst>
          </p:cNvPr>
          <p:cNvSpPr/>
          <p:nvPr/>
        </p:nvSpPr>
        <p:spPr bwMode="white">
          <a:xfrm>
            <a:off x="335360" y="5991510"/>
            <a:ext cx="228862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146B5F5A-5885-B2A5-3DE0-77669F11D678}"/>
              </a:ext>
            </a:extLst>
          </p:cNvPr>
          <p:cNvSpPr/>
          <p:nvPr/>
        </p:nvSpPr>
        <p:spPr bwMode="white">
          <a:xfrm>
            <a:off x="3805855" y="1844825"/>
            <a:ext cx="3310275" cy="45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A0C1A755-E9A5-CE5F-0DBB-996F3907D292}"/>
              </a:ext>
            </a:extLst>
          </p:cNvPr>
          <p:cNvSpPr/>
          <p:nvPr/>
        </p:nvSpPr>
        <p:spPr bwMode="white">
          <a:xfrm>
            <a:off x="2688061" y="3433693"/>
            <a:ext cx="5076141" cy="50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85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9" grpId="0" animBg="1"/>
      <p:bldP spid="24" grpId="0" animBg="1"/>
      <p:bldP spid="29" grpId="0" animBg="1"/>
      <p:bldP spid="31" grpId="0" animBg="1"/>
      <p:bldP spid="33" grpId="0" animBg="1"/>
      <p:bldP spid="34" grpId="0" animBg="1"/>
      <p:bldP spid="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8DCF89-384F-750F-668C-37C432ADCA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18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FEF136-0241-3189-18A4-04FF96549135}"/>
              </a:ext>
            </a:extLst>
          </p:cNvPr>
          <p:cNvSpPr/>
          <p:nvPr/>
        </p:nvSpPr>
        <p:spPr bwMode="white">
          <a:xfrm>
            <a:off x="10727764" y="4932543"/>
            <a:ext cx="352264" cy="40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56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88600-C561-4C33-C1FF-EC7968299B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50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85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C8BD5-2B91-76FC-9DBD-45A65AAEA7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0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8F9652-5527-68F2-7FA3-173C76C31272}"/>
              </a:ext>
            </a:extLst>
          </p:cNvPr>
          <p:cNvSpPr/>
          <p:nvPr/>
        </p:nvSpPr>
        <p:spPr bwMode="white">
          <a:xfrm>
            <a:off x="8766508" y="2852936"/>
            <a:ext cx="29461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87222A-9191-2100-CC80-79705F1D9D9B}"/>
              </a:ext>
            </a:extLst>
          </p:cNvPr>
          <p:cNvSpPr/>
          <p:nvPr/>
        </p:nvSpPr>
        <p:spPr bwMode="white">
          <a:xfrm>
            <a:off x="839416" y="3717032"/>
            <a:ext cx="224325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BD615919-F7CC-C0E2-8B90-990BA1334D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3" r="75836" b="6612"/>
          <a:stretch/>
        </p:blipFill>
        <p:spPr>
          <a:xfrm>
            <a:off x="4583832" y="3573016"/>
            <a:ext cx="2435748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01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22D1C7-9CF6-764D-4439-F68BB4360A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48"/>
          <a:stretch/>
        </p:blipFill>
        <p:spPr>
          <a:xfrm>
            <a:off x="407368" y="900001"/>
            <a:ext cx="11520000" cy="360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7DDB66-9083-6CB0-359A-F38BFEECCA99}"/>
              </a:ext>
            </a:extLst>
          </p:cNvPr>
          <p:cNvSpPr/>
          <p:nvPr/>
        </p:nvSpPr>
        <p:spPr bwMode="white">
          <a:xfrm>
            <a:off x="6433946" y="3848048"/>
            <a:ext cx="571239" cy="40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D615919-F7CC-C0E2-8B90-990BA1334D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91" r="22705" b="6612"/>
          <a:stretch/>
        </p:blipFill>
        <p:spPr>
          <a:xfrm>
            <a:off x="8007215" y="3284984"/>
            <a:ext cx="2884598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422D1C7-9CF6-764D-4439-F68BB4360A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295"/>
          <a:stretch/>
        </p:blipFill>
        <p:spPr>
          <a:xfrm>
            <a:off x="407368" y="5922739"/>
            <a:ext cx="11520000" cy="458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366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0B8F16-BD1B-7FC3-A0ED-B839D6C1EC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608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668FD7-AAB2-4134-55FA-08309BB795E6}"/>
              </a:ext>
            </a:extLst>
          </p:cNvPr>
          <p:cNvSpPr/>
          <p:nvPr/>
        </p:nvSpPr>
        <p:spPr bwMode="white">
          <a:xfrm>
            <a:off x="9937445" y="4368292"/>
            <a:ext cx="341925" cy="38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98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12355A-18C0-0DFA-1F70-5443946F71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53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14965F-4BC2-9F17-D329-A55AB31D3A57}"/>
              </a:ext>
            </a:extLst>
          </p:cNvPr>
          <p:cNvSpPr/>
          <p:nvPr/>
        </p:nvSpPr>
        <p:spPr bwMode="white">
          <a:xfrm>
            <a:off x="10718244" y="1967115"/>
            <a:ext cx="380827" cy="4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EC22AAC-5281-786C-E28B-22C37D633B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0" r="72085" b="6223"/>
          <a:stretch/>
        </p:blipFill>
        <p:spPr>
          <a:xfrm>
            <a:off x="4511824" y="3434400"/>
            <a:ext cx="2808312" cy="3269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005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DC1CF5-B92F-655F-ED34-ED9C4866CD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76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4A5D64-0C4E-AE38-9FA8-54B0B2E41517}"/>
              </a:ext>
            </a:extLst>
          </p:cNvPr>
          <p:cNvSpPr/>
          <p:nvPr/>
        </p:nvSpPr>
        <p:spPr bwMode="white">
          <a:xfrm>
            <a:off x="8518971" y="1883455"/>
            <a:ext cx="733090" cy="44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EC22AAC-5281-786C-E28B-22C37D633B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67" r="23955" b="6223"/>
          <a:stretch/>
        </p:blipFill>
        <p:spPr>
          <a:xfrm>
            <a:off x="4583832" y="2665666"/>
            <a:ext cx="3024336" cy="3546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588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550C7A-DBF6-3DA6-F35C-398694FB71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409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90769E-D71D-6DC3-7580-E3B997A099FD}"/>
              </a:ext>
            </a:extLst>
          </p:cNvPr>
          <p:cNvSpPr/>
          <p:nvPr/>
        </p:nvSpPr>
        <p:spPr bwMode="white">
          <a:xfrm>
            <a:off x="9724424" y="2811390"/>
            <a:ext cx="404342" cy="36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70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7E103B-CECC-64E1-2029-CD04508E68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4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9EAF58-0A84-16C1-E432-30D0FA63AFE7}"/>
              </a:ext>
            </a:extLst>
          </p:cNvPr>
          <p:cNvSpPr/>
          <p:nvPr/>
        </p:nvSpPr>
        <p:spPr bwMode="white">
          <a:xfrm>
            <a:off x="1487488" y="3672721"/>
            <a:ext cx="5976664" cy="524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26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D330DF-4363-2B17-C500-6264C9948D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4720D2-E586-9954-FF47-17183F32D16F}"/>
              </a:ext>
            </a:extLst>
          </p:cNvPr>
          <p:cNvSpPr/>
          <p:nvPr/>
        </p:nvSpPr>
        <p:spPr bwMode="white">
          <a:xfrm>
            <a:off x="1654574" y="3781809"/>
            <a:ext cx="2785242" cy="486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68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57454E-F65E-927F-8E2E-E5C828059D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361040" cy="4957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F2BDCE-EC6B-C846-2CCF-02B9D9E9E5A1}"/>
              </a:ext>
            </a:extLst>
          </p:cNvPr>
          <p:cNvSpPr/>
          <p:nvPr/>
        </p:nvSpPr>
        <p:spPr bwMode="white">
          <a:xfrm>
            <a:off x="8760296" y="4653136"/>
            <a:ext cx="504056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A7AE1C5-3AE2-23A1-68A0-7D99CBE18F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0" r="63335" b="11481"/>
          <a:stretch/>
        </p:blipFill>
        <p:spPr>
          <a:xfrm>
            <a:off x="9408368" y="4365104"/>
            <a:ext cx="2664296" cy="236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1207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2023-11-18T17:20:48Z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