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7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7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109912"/>
            <a:ext cx="101822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09800-0D4E-DAE2-DEDC-51376E178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C9FD6-691C-075D-B4C2-A0C9B8D70343}"/>
              </a:ext>
            </a:extLst>
          </p:cNvPr>
          <p:cNvSpPr/>
          <p:nvPr/>
        </p:nvSpPr>
        <p:spPr bwMode="white">
          <a:xfrm>
            <a:off x="9696341" y="2704137"/>
            <a:ext cx="355744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B5F15-CB84-ADCB-68B2-16DCA4F2CB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6"/>
          <a:stretch/>
        </p:blipFill>
        <p:spPr>
          <a:xfrm>
            <a:off x="407368" y="836713"/>
            <a:ext cx="9361040" cy="298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BBC11-22E5-BE08-C6F5-8708680ACC55}"/>
              </a:ext>
            </a:extLst>
          </p:cNvPr>
          <p:cNvSpPr/>
          <p:nvPr/>
        </p:nvSpPr>
        <p:spPr bwMode="white">
          <a:xfrm>
            <a:off x="6035908" y="3212976"/>
            <a:ext cx="2148324" cy="4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42BAA89-5715-EB03-2714-6DE222F10E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7" r="57709" b="6436"/>
          <a:stretch/>
        </p:blipFill>
        <p:spPr>
          <a:xfrm>
            <a:off x="4048285" y="3789040"/>
            <a:ext cx="3384376" cy="300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775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3BF95-2334-975B-A67E-3CDDAE03F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505056" cy="308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1DF66-E3A5-140A-394F-FB7C4E6784C2}"/>
              </a:ext>
            </a:extLst>
          </p:cNvPr>
          <p:cNvSpPr/>
          <p:nvPr/>
        </p:nvSpPr>
        <p:spPr bwMode="white">
          <a:xfrm>
            <a:off x="7248128" y="3140968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42BAA89-5715-EB03-2714-6DE222F10E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2" t="1563" r="5828" b="6436"/>
          <a:stretch/>
        </p:blipFill>
        <p:spPr>
          <a:xfrm>
            <a:off x="3359696" y="3692312"/>
            <a:ext cx="3168352" cy="312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484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B9680-FB53-5D19-9B3B-87B569CE9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9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E1B9A-15F9-ABDE-91D2-BD897169DDCE}"/>
              </a:ext>
            </a:extLst>
          </p:cNvPr>
          <p:cNvSpPr/>
          <p:nvPr/>
        </p:nvSpPr>
        <p:spPr bwMode="white">
          <a:xfrm>
            <a:off x="6528048" y="2060848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F7C513-E399-148B-8649-A7EAAFA31D6A}"/>
              </a:ext>
            </a:extLst>
          </p:cNvPr>
          <p:cNvSpPr/>
          <p:nvPr/>
        </p:nvSpPr>
        <p:spPr bwMode="white">
          <a:xfrm>
            <a:off x="10272464" y="4005065"/>
            <a:ext cx="1512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5C4B1D-5848-FB3D-1C16-4A79FD1A4E3D}"/>
              </a:ext>
            </a:extLst>
          </p:cNvPr>
          <p:cNvSpPr/>
          <p:nvPr/>
        </p:nvSpPr>
        <p:spPr bwMode="white">
          <a:xfrm>
            <a:off x="1302310" y="5013176"/>
            <a:ext cx="40016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8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F67FD-FC67-B7AE-AB73-0D9E1E646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1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B24A0-8478-B070-3ADE-F15CB465EA08}"/>
              </a:ext>
            </a:extLst>
          </p:cNvPr>
          <p:cNvSpPr/>
          <p:nvPr/>
        </p:nvSpPr>
        <p:spPr bwMode="white">
          <a:xfrm>
            <a:off x="1919536" y="1988840"/>
            <a:ext cx="591897" cy="6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CEA42-AB26-FAF6-19C3-921007C08BD1}"/>
              </a:ext>
            </a:extLst>
          </p:cNvPr>
          <p:cNvSpPr/>
          <p:nvPr/>
        </p:nvSpPr>
        <p:spPr bwMode="white">
          <a:xfrm>
            <a:off x="10308855" y="4090967"/>
            <a:ext cx="628364" cy="4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0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337EA-3498-515B-E34E-37D51BC0B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260000" cy="339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7121B6-9328-E638-172F-A6820DA48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41944"/>
          <a:stretch/>
        </p:blipFill>
        <p:spPr>
          <a:xfrm>
            <a:off x="5951984" y="3257721"/>
            <a:ext cx="3888432" cy="357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3A5C399-4B8C-B2FF-1586-92992AC7B6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2"/>
          <a:stretch/>
        </p:blipFill>
        <p:spPr>
          <a:xfrm>
            <a:off x="1199456" y="4365104"/>
            <a:ext cx="4265904" cy="91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13B205-6017-7ED7-CFFE-7842D3BD4CE3}"/>
              </a:ext>
            </a:extLst>
          </p:cNvPr>
          <p:cNvSpPr/>
          <p:nvPr/>
        </p:nvSpPr>
        <p:spPr bwMode="white">
          <a:xfrm>
            <a:off x="1166893" y="4547132"/>
            <a:ext cx="4298467" cy="49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58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9637D-D93F-966B-7B80-9F997D4BB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36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C3420-99B8-547A-718E-418EC014BA2B}"/>
              </a:ext>
            </a:extLst>
          </p:cNvPr>
          <p:cNvSpPr/>
          <p:nvPr/>
        </p:nvSpPr>
        <p:spPr bwMode="white">
          <a:xfrm>
            <a:off x="1421054" y="3356040"/>
            <a:ext cx="3067112" cy="36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01ACE-1DE9-C5F2-BE29-A973FEE5C21E}"/>
              </a:ext>
            </a:extLst>
          </p:cNvPr>
          <p:cNvSpPr/>
          <p:nvPr/>
        </p:nvSpPr>
        <p:spPr bwMode="white">
          <a:xfrm>
            <a:off x="1479474" y="4108934"/>
            <a:ext cx="2600301" cy="105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3B9734-36D4-EC26-8AC8-9F9F7FBC998A}"/>
              </a:ext>
            </a:extLst>
          </p:cNvPr>
          <p:cNvSpPr/>
          <p:nvPr/>
        </p:nvSpPr>
        <p:spPr bwMode="white">
          <a:xfrm>
            <a:off x="4079775" y="4116243"/>
            <a:ext cx="2592289" cy="10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F644C4-441A-0E10-3BD7-436D5A6BBB66}"/>
              </a:ext>
            </a:extLst>
          </p:cNvPr>
          <p:cNvSpPr/>
          <p:nvPr/>
        </p:nvSpPr>
        <p:spPr bwMode="white">
          <a:xfrm>
            <a:off x="1428356" y="5445224"/>
            <a:ext cx="43076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F2E294-322F-5606-9F35-2B194ADB730C}"/>
              </a:ext>
            </a:extLst>
          </p:cNvPr>
          <p:cNvSpPr/>
          <p:nvPr/>
        </p:nvSpPr>
        <p:spPr bwMode="white">
          <a:xfrm>
            <a:off x="1428356" y="6192182"/>
            <a:ext cx="7463306" cy="40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0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51B0F-8371-E63B-15EB-65093580A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40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734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501A2-467C-743D-55C2-BA01AF1D1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16024"/>
            <a:ext cx="11520000" cy="158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9744C-DBDA-9544-08E3-662794A24FB1}"/>
              </a:ext>
            </a:extLst>
          </p:cNvPr>
          <p:cNvSpPr/>
          <p:nvPr/>
        </p:nvSpPr>
        <p:spPr bwMode="white">
          <a:xfrm>
            <a:off x="375790" y="1116024"/>
            <a:ext cx="10544746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3D2C68D3-2F27-3E38-2C6D-B0AD6214CE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31" y="2924944"/>
            <a:ext cx="11520000" cy="192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069744C-DBDA-9544-08E3-662794A24FB1}"/>
              </a:ext>
            </a:extLst>
          </p:cNvPr>
          <p:cNvSpPr/>
          <p:nvPr/>
        </p:nvSpPr>
        <p:spPr bwMode="white">
          <a:xfrm>
            <a:off x="398481" y="2107010"/>
            <a:ext cx="10544746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069744C-DBDA-9544-08E3-662794A24FB1}"/>
              </a:ext>
            </a:extLst>
          </p:cNvPr>
          <p:cNvSpPr/>
          <p:nvPr/>
        </p:nvSpPr>
        <p:spPr bwMode="white">
          <a:xfrm>
            <a:off x="375790" y="3050474"/>
            <a:ext cx="9104586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069744C-DBDA-9544-08E3-662794A24FB1}"/>
              </a:ext>
            </a:extLst>
          </p:cNvPr>
          <p:cNvSpPr/>
          <p:nvPr/>
        </p:nvSpPr>
        <p:spPr bwMode="white">
          <a:xfrm>
            <a:off x="414262" y="3952280"/>
            <a:ext cx="9426154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0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D1E1B-5B0C-C733-E57A-4DCBC05E1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36"/>
            <a:ext cx="11520000" cy="3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69CCE-79F9-7CF4-F588-5E666D7EE95B}"/>
              </a:ext>
            </a:extLst>
          </p:cNvPr>
          <p:cNvSpPr/>
          <p:nvPr/>
        </p:nvSpPr>
        <p:spPr bwMode="white">
          <a:xfrm>
            <a:off x="720000" y="1062092"/>
            <a:ext cx="10560576" cy="150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C98C79-28A4-BCCC-2571-009F025F988C}"/>
              </a:ext>
            </a:extLst>
          </p:cNvPr>
          <p:cNvSpPr/>
          <p:nvPr/>
        </p:nvSpPr>
        <p:spPr bwMode="white">
          <a:xfrm>
            <a:off x="720000" y="2924944"/>
            <a:ext cx="6816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33C3651-5EB8-CB4D-9852-D8511EA0E5C1}"/>
              </a:ext>
            </a:extLst>
          </p:cNvPr>
          <p:cNvSpPr/>
          <p:nvPr/>
        </p:nvSpPr>
        <p:spPr bwMode="white">
          <a:xfrm>
            <a:off x="713080" y="3887152"/>
            <a:ext cx="6607056" cy="5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6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657FF-D1AC-FD74-F03F-E9FBB66B7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3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A0B81-6D96-8687-A8EC-75E9EDC9E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10801200" cy="375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73016"/>
            <a:ext cx="5758979" cy="308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7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49821-A272-8A85-3DBE-2AB074604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441160" cy="273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2832"/>
          <a:stretch/>
        </p:blipFill>
        <p:spPr>
          <a:xfrm>
            <a:off x="4560223" y="3284984"/>
            <a:ext cx="3071554" cy="348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7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884B8-B83D-E9EE-862C-EA08D8EB4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4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533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0CE50-08AB-0A97-5838-06AE5B6DAF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8"/>
          <a:stretch/>
        </p:blipFill>
        <p:spPr>
          <a:xfrm>
            <a:off x="720000" y="980728"/>
            <a:ext cx="11520000" cy="181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DEA35-C5A8-538E-438E-F31193F0A666}"/>
              </a:ext>
            </a:extLst>
          </p:cNvPr>
          <p:cNvSpPr/>
          <p:nvPr/>
        </p:nvSpPr>
        <p:spPr bwMode="white">
          <a:xfrm>
            <a:off x="681917" y="1046358"/>
            <a:ext cx="6778711" cy="50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3113A-EE42-47BB-EC12-FE9B476554BF}"/>
              </a:ext>
            </a:extLst>
          </p:cNvPr>
          <p:cNvSpPr/>
          <p:nvPr/>
        </p:nvSpPr>
        <p:spPr bwMode="white">
          <a:xfrm>
            <a:off x="681916" y="1906617"/>
            <a:ext cx="6134163" cy="58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88AD8FB-F3F0-8746-E4D4-593B4F4BBF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" r="57575" b="3589"/>
          <a:stretch/>
        </p:blipFill>
        <p:spPr>
          <a:xfrm>
            <a:off x="4187788" y="2495238"/>
            <a:ext cx="3816424" cy="428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989" y="2508309"/>
            <a:ext cx="3766219" cy="372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310B8-76E0-ADAD-F34B-8994A5ED3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712968" cy="379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621892"/>
            <a:ext cx="3384376" cy="319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3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36391-81AE-1682-52B6-4841EF550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52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E8F38-7C3C-DE96-B93A-1A63365A2E1A}"/>
              </a:ext>
            </a:extLst>
          </p:cNvPr>
          <p:cNvSpPr/>
          <p:nvPr/>
        </p:nvSpPr>
        <p:spPr bwMode="white">
          <a:xfrm>
            <a:off x="689082" y="1039167"/>
            <a:ext cx="3868520" cy="115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352617-A8C7-4463-339B-8F978D2EA383}"/>
              </a:ext>
            </a:extLst>
          </p:cNvPr>
          <p:cNvSpPr/>
          <p:nvPr/>
        </p:nvSpPr>
        <p:spPr bwMode="white">
          <a:xfrm>
            <a:off x="689082" y="2469502"/>
            <a:ext cx="3868520" cy="56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AFDB968-38BF-FB84-1263-FF8DFB700EB7}"/>
              </a:ext>
            </a:extLst>
          </p:cNvPr>
          <p:cNvSpPr/>
          <p:nvPr/>
        </p:nvSpPr>
        <p:spPr bwMode="white">
          <a:xfrm>
            <a:off x="689082" y="3501009"/>
            <a:ext cx="654390" cy="43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F7A2F4F-52CF-E28D-88BE-310F13E0A962}"/>
              </a:ext>
            </a:extLst>
          </p:cNvPr>
          <p:cNvSpPr/>
          <p:nvPr/>
        </p:nvSpPr>
        <p:spPr bwMode="white">
          <a:xfrm>
            <a:off x="1343473" y="3281314"/>
            <a:ext cx="3194852" cy="86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49CE092-7F06-344B-B9F6-ABD966E3F72E}"/>
              </a:ext>
            </a:extLst>
          </p:cNvPr>
          <p:cNvSpPr/>
          <p:nvPr/>
        </p:nvSpPr>
        <p:spPr bwMode="white">
          <a:xfrm>
            <a:off x="720000" y="4581128"/>
            <a:ext cx="3810594" cy="207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700" y="1011791"/>
            <a:ext cx="4476660" cy="422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0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2" grpId="0" animBg="1"/>
      <p:bldP spid="26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D87A6-4165-6EE2-DF57-7A90877CC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2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E3236F-6A19-B7E7-0D56-7BFD82E234D8}"/>
              </a:ext>
            </a:extLst>
          </p:cNvPr>
          <p:cNvSpPr/>
          <p:nvPr/>
        </p:nvSpPr>
        <p:spPr bwMode="white">
          <a:xfrm>
            <a:off x="10156525" y="1100220"/>
            <a:ext cx="361785" cy="4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3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78672-8308-17E1-BB93-24F3D1242C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720000" y="764703"/>
            <a:ext cx="8472344" cy="597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6BE2C-720D-B025-EB30-FCA963652D85}"/>
              </a:ext>
            </a:extLst>
          </p:cNvPr>
          <p:cNvSpPr/>
          <p:nvPr/>
        </p:nvSpPr>
        <p:spPr bwMode="white">
          <a:xfrm>
            <a:off x="8256240" y="155679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1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122E1-F51C-256E-5C1A-7845C84FA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3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74CE4-565E-02D4-E944-28C64E1FA5C2}"/>
              </a:ext>
            </a:extLst>
          </p:cNvPr>
          <p:cNvSpPr/>
          <p:nvPr/>
        </p:nvSpPr>
        <p:spPr bwMode="white">
          <a:xfrm>
            <a:off x="10680161" y="2128523"/>
            <a:ext cx="476033" cy="4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1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96C5F-4680-77D1-ACAD-D80395BFD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5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43E4F-26D9-8710-51B9-D1ECCD225974}"/>
              </a:ext>
            </a:extLst>
          </p:cNvPr>
          <p:cNvSpPr/>
          <p:nvPr/>
        </p:nvSpPr>
        <p:spPr bwMode="white">
          <a:xfrm>
            <a:off x="10756326" y="2062885"/>
            <a:ext cx="371305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8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F1820-61DF-62D6-0991-DF5E60CFA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2CFA3-36E6-4E18-228A-FAE2C1887226}"/>
              </a:ext>
            </a:extLst>
          </p:cNvPr>
          <p:cNvSpPr/>
          <p:nvPr/>
        </p:nvSpPr>
        <p:spPr bwMode="white">
          <a:xfrm>
            <a:off x="10718244" y="2090973"/>
            <a:ext cx="418910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4B1CD-B2D5-5B46-6BF4-A7DD1EE49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8E4AA-3749-F14B-DCB4-955D5701C7B8}"/>
              </a:ext>
            </a:extLst>
          </p:cNvPr>
          <p:cNvSpPr/>
          <p:nvPr/>
        </p:nvSpPr>
        <p:spPr bwMode="white">
          <a:xfrm>
            <a:off x="10729044" y="2043424"/>
            <a:ext cx="418909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7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C7CE7-E6C5-3B66-DC92-3E99459076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764703"/>
            <a:ext cx="9552464" cy="603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1A86F-465B-8B27-81A3-A8ACEA2AB3B6}"/>
              </a:ext>
            </a:extLst>
          </p:cNvPr>
          <p:cNvSpPr/>
          <p:nvPr/>
        </p:nvSpPr>
        <p:spPr bwMode="white">
          <a:xfrm>
            <a:off x="9120336" y="2420888"/>
            <a:ext cx="648072" cy="43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3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