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50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3105150"/>
            <a:ext cx="101917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AD1B71-C592-C089-1D55-30EA37932B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0081120" cy="3440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034BE4-FE8C-0A2C-90EF-F3940CC47B70}"/>
              </a:ext>
            </a:extLst>
          </p:cNvPr>
          <p:cNvSpPr/>
          <p:nvPr/>
        </p:nvSpPr>
        <p:spPr bwMode="white">
          <a:xfrm>
            <a:off x="6672064" y="3429001"/>
            <a:ext cx="72893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1D5EBB6-BB99-3B60-21B5-6046C39135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1" r="52083" b="9056"/>
          <a:stretch/>
        </p:blipFill>
        <p:spPr>
          <a:xfrm>
            <a:off x="4655840" y="4077071"/>
            <a:ext cx="3720320" cy="271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741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47799-C5DF-921D-F111-753C7BF413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225136" cy="3327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1D5EBB6-BB99-3B60-21B5-6046C39135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6" t="18645" r="3953" b="9057"/>
          <a:stretch/>
        </p:blipFill>
        <p:spPr>
          <a:xfrm>
            <a:off x="4007768" y="4072001"/>
            <a:ext cx="4032448" cy="2669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7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7126C-836D-6A2D-679E-CD095B9741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14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5C82E0-097A-58DC-0BCE-F378AE29F755}"/>
              </a:ext>
            </a:extLst>
          </p:cNvPr>
          <p:cNvSpPr/>
          <p:nvPr/>
        </p:nvSpPr>
        <p:spPr bwMode="white">
          <a:xfrm>
            <a:off x="5900789" y="2998876"/>
            <a:ext cx="1237685" cy="57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34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0BCD6-2CE5-77D6-572E-1B9254E2E2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9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985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53D17-F54D-3E28-5BF4-C19C3F0280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7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220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104E2E-88CF-0BE6-6ED0-2F2C5C5B9A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5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62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26FEF-9B71-13AE-5253-CE10457F47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49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E39B1C-62CC-2D96-3262-218576EB370D}"/>
              </a:ext>
            </a:extLst>
          </p:cNvPr>
          <p:cNvSpPr/>
          <p:nvPr/>
        </p:nvSpPr>
        <p:spPr bwMode="white">
          <a:xfrm>
            <a:off x="681916" y="1281512"/>
            <a:ext cx="4189947" cy="47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92E71F-72BD-BC3E-C0D4-BCC19DE20F44}"/>
              </a:ext>
            </a:extLst>
          </p:cNvPr>
          <p:cNvSpPr/>
          <p:nvPr/>
        </p:nvSpPr>
        <p:spPr bwMode="white">
          <a:xfrm>
            <a:off x="4871864" y="1281512"/>
            <a:ext cx="2808312" cy="4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A94D4D-77C0-AE10-AC2E-91B7E8D8EA9E}"/>
              </a:ext>
            </a:extLst>
          </p:cNvPr>
          <p:cNvSpPr/>
          <p:nvPr/>
        </p:nvSpPr>
        <p:spPr bwMode="white">
          <a:xfrm>
            <a:off x="4223792" y="2445124"/>
            <a:ext cx="2608471" cy="6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2EFCE8-4BA6-715E-C29B-F3D926807C16}"/>
              </a:ext>
            </a:extLst>
          </p:cNvPr>
          <p:cNvSpPr/>
          <p:nvPr/>
        </p:nvSpPr>
        <p:spPr bwMode="white">
          <a:xfrm>
            <a:off x="681917" y="2149451"/>
            <a:ext cx="3541875" cy="106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B698B2-A82F-4E07-680C-9ED0832DBD66}"/>
              </a:ext>
            </a:extLst>
          </p:cNvPr>
          <p:cNvSpPr/>
          <p:nvPr/>
        </p:nvSpPr>
        <p:spPr bwMode="white">
          <a:xfrm>
            <a:off x="681917" y="3704114"/>
            <a:ext cx="3685891" cy="47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7267E6-81D0-5362-1E79-9C4A41735DE5}"/>
              </a:ext>
            </a:extLst>
          </p:cNvPr>
          <p:cNvSpPr/>
          <p:nvPr/>
        </p:nvSpPr>
        <p:spPr bwMode="white">
          <a:xfrm>
            <a:off x="4367808" y="3704114"/>
            <a:ext cx="2808312" cy="4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31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46ADC0-D4DF-807E-978A-A42C4AA9F1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" b="3589"/>
          <a:stretch/>
        </p:blipFill>
        <p:spPr>
          <a:xfrm>
            <a:off x="720000" y="764703"/>
            <a:ext cx="9984512" cy="5967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442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09B190-43F6-1A28-5DB3-BFEBC6F2F2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57"/>
          <a:stretch/>
        </p:blipFill>
        <p:spPr>
          <a:xfrm>
            <a:off x="407368" y="3212976"/>
            <a:ext cx="11520000" cy="1780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246ADC0-D4DF-807E-978A-A42C4AA9F1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1" t="70145" b="3589"/>
          <a:stretch/>
        </p:blipFill>
        <p:spPr>
          <a:xfrm>
            <a:off x="407368" y="1052736"/>
            <a:ext cx="10655904" cy="1900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663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09B190-43F6-1A28-5DB3-BFEBC6F2F2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86" b="3589"/>
          <a:stretch/>
        </p:blipFill>
        <p:spPr>
          <a:xfrm>
            <a:off x="407368" y="980728"/>
            <a:ext cx="11520000" cy="4660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734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717A3-DE3A-47D5-3098-D562A3D120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51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A06EF0-9649-E912-B436-DEBDBF2B12CD}"/>
              </a:ext>
            </a:extLst>
          </p:cNvPr>
          <p:cNvSpPr/>
          <p:nvPr/>
        </p:nvSpPr>
        <p:spPr bwMode="white">
          <a:xfrm>
            <a:off x="10718244" y="3032953"/>
            <a:ext cx="399867" cy="4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8629A-CF0E-DCC4-E848-D3C04A9EF2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21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2F5561-5DAD-0ABA-D11B-B0078BF0DB4D}"/>
              </a:ext>
            </a:extLst>
          </p:cNvPr>
          <p:cNvSpPr/>
          <p:nvPr/>
        </p:nvSpPr>
        <p:spPr bwMode="white">
          <a:xfrm>
            <a:off x="407368" y="980728"/>
            <a:ext cx="105851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58FC1378-B80B-AB7B-0EC6-64523BEFBB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717032"/>
            <a:ext cx="11520000" cy="272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92F5561-5DAD-0ABA-D11B-B0078BF0DB4D}"/>
              </a:ext>
            </a:extLst>
          </p:cNvPr>
          <p:cNvSpPr/>
          <p:nvPr/>
        </p:nvSpPr>
        <p:spPr bwMode="white">
          <a:xfrm>
            <a:off x="407368" y="1916832"/>
            <a:ext cx="8640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92F5561-5DAD-0ABA-D11B-B0078BF0DB4D}"/>
              </a:ext>
            </a:extLst>
          </p:cNvPr>
          <p:cNvSpPr/>
          <p:nvPr/>
        </p:nvSpPr>
        <p:spPr bwMode="white">
          <a:xfrm>
            <a:off x="1289202" y="1916832"/>
            <a:ext cx="343864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92F5561-5DAD-0ABA-D11B-B0078BF0DB4D}"/>
              </a:ext>
            </a:extLst>
          </p:cNvPr>
          <p:cNvSpPr/>
          <p:nvPr/>
        </p:nvSpPr>
        <p:spPr bwMode="white">
          <a:xfrm>
            <a:off x="4723904" y="1913045"/>
            <a:ext cx="619663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92F5561-5DAD-0ABA-D11B-B0078BF0DB4D}"/>
              </a:ext>
            </a:extLst>
          </p:cNvPr>
          <p:cNvSpPr/>
          <p:nvPr/>
        </p:nvSpPr>
        <p:spPr bwMode="white">
          <a:xfrm>
            <a:off x="407368" y="2780928"/>
            <a:ext cx="33843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92F5561-5DAD-0ABA-D11B-B0078BF0DB4D}"/>
              </a:ext>
            </a:extLst>
          </p:cNvPr>
          <p:cNvSpPr/>
          <p:nvPr/>
        </p:nvSpPr>
        <p:spPr bwMode="white">
          <a:xfrm>
            <a:off x="407368" y="3717032"/>
            <a:ext cx="77768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92F5561-5DAD-0ABA-D11B-B0078BF0DB4D}"/>
              </a:ext>
            </a:extLst>
          </p:cNvPr>
          <p:cNvSpPr/>
          <p:nvPr/>
        </p:nvSpPr>
        <p:spPr bwMode="white">
          <a:xfrm>
            <a:off x="407368" y="4567570"/>
            <a:ext cx="7704856" cy="66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92F5561-5DAD-0ABA-D11B-B0078BF0DB4D}"/>
              </a:ext>
            </a:extLst>
          </p:cNvPr>
          <p:cNvSpPr/>
          <p:nvPr/>
        </p:nvSpPr>
        <p:spPr bwMode="white">
          <a:xfrm>
            <a:off x="8112223" y="4567570"/>
            <a:ext cx="280831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92F5561-5DAD-0ABA-D11B-B0078BF0DB4D}"/>
              </a:ext>
            </a:extLst>
          </p:cNvPr>
          <p:cNvSpPr/>
          <p:nvPr/>
        </p:nvSpPr>
        <p:spPr bwMode="white">
          <a:xfrm>
            <a:off x="407368" y="5502930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7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3918A-2764-717F-B4E3-32A5C9B395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793088" cy="4148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83D0A63-EAEA-3CA9-F52D-97E3CEA374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6" t="30155" r="8467" b="19840"/>
          <a:stretch/>
        </p:blipFill>
        <p:spPr>
          <a:xfrm>
            <a:off x="7032104" y="3933056"/>
            <a:ext cx="2880320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527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D0A63-EAEA-3CA9-F52D-97E3CEA374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90"/>
          <a:stretch/>
        </p:blipFill>
        <p:spPr>
          <a:xfrm>
            <a:off x="407368" y="900000"/>
            <a:ext cx="11520000" cy="529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6A7AC3-8B1B-D4E9-4038-E801CA000CD9}"/>
              </a:ext>
            </a:extLst>
          </p:cNvPr>
          <p:cNvSpPr/>
          <p:nvPr/>
        </p:nvSpPr>
        <p:spPr bwMode="white">
          <a:xfrm>
            <a:off x="407368" y="2990305"/>
            <a:ext cx="4176464" cy="58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9503B0-1E0F-40A3-61A6-76FD4B4EF0BE}"/>
              </a:ext>
            </a:extLst>
          </p:cNvPr>
          <p:cNvSpPr/>
          <p:nvPr/>
        </p:nvSpPr>
        <p:spPr bwMode="white">
          <a:xfrm>
            <a:off x="407368" y="3861048"/>
            <a:ext cx="51125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69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77DF1-07FD-30A2-D454-AE538D501B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0"/>
          <a:stretch/>
        </p:blipFill>
        <p:spPr>
          <a:xfrm>
            <a:off x="407368" y="764704"/>
            <a:ext cx="8895190" cy="439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CD44AAB-1389-48B6-6702-83E784CA01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4" t="7081" r="9071" b="3570"/>
          <a:stretch/>
        </p:blipFill>
        <p:spPr>
          <a:xfrm>
            <a:off x="8616280" y="4378416"/>
            <a:ext cx="3484080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280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1F362-4374-4471-4A2C-D67C086948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0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824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A5A3A-604F-E513-C2D4-45E795CBE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25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77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D44AAB-1389-48B6-6702-83E784CA01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190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9A50BD-0F1D-F443-4E76-332E02A5A4FB}"/>
              </a:ext>
            </a:extLst>
          </p:cNvPr>
          <p:cNvSpPr/>
          <p:nvPr/>
        </p:nvSpPr>
        <p:spPr bwMode="white">
          <a:xfrm>
            <a:off x="335360" y="1309549"/>
            <a:ext cx="3024336" cy="4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ECFC47-543F-FBD7-19A4-66F7D62CE6C2}"/>
              </a:ext>
            </a:extLst>
          </p:cNvPr>
          <p:cNvSpPr/>
          <p:nvPr/>
        </p:nvSpPr>
        <p:spPr bwMode="white">
          <a:xfrm>
            <a:off x="335360" y="2185795"/>
            <a:ext cx="2592288" cy="52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E5D670-980D-C6E5-DC13-11BF527577DB}"/>
              </a:ext>
            </a:extLst>
          </p:cNvPr>
          <p:cNvSpPr/>
          <p:nvPr/>
        </p:nvSpPr>
        <p:spPr bwMode="white">
          <a:xfrm>
            <a:off x="335360" y="3091330"/>
            <a:ext cx="3024336" cy="55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74A58B8-FFD4-A1BD-DD20-07B1BB187927}"/>
              </a:ext>
            </a:extLst>
          </p:cNvPr>
          <p:cNvSpPr/>
          <p:nvPr/>
        </p:nvSpPr>
        <p:spPr bwMode="white">
          <a:xfrm>
            <a:off x="335360" y="3933056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03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ADAF5A-FAAB-6070-FD5E-983F1A420D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60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30025F-75BC-26E1-3939-FC8DBB218FF0}"/>
              </a:ext>
            </a:extLst>
          </p:cNvPr>
          <p:cNvSpPr/>
          <p:nvPr/>
        </p:nvSpPr>
        <p:spPr bwMode="white">
          <a:xfrm>
            <a:off x="10727764" y="1090427"/>
            <a:ext cx="418909" cy="42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74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5C41F-59EE-B4F1-3374-12E19839B1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7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317F5-95BA-12B2-7638-C6664F0881A6}"/>
              </a:ext>
            </a:extLst>
          </p:cNvPr>
          <p:cNvSpPr/>
          <p:nvPr/>
        </p:nvSpPr>
        <p:spPr bwMode="white">
          <a:xfrm>
            <a:off x="10718244" y="2826427"/>
            <a:ext cx="399867" cy="43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02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E3897-DD2F-C2C9-4D21-EE12D40057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720000" y="764704"/>
            <a:ext cx="8184312" cy="6007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E21C1-366C-FF33-2EDA-C79AA88B12E3}"/>
              </a:ext>
            </a:extLst>
          </p:cNvPr>
          <p:cNvSpPr/>
          <p:nvPr/>
        </p:nvSpPr>
        <p:spPr bwMode="white">
          <a:xfrm>
            <a:off x="7968208" y="1772816"/>
            <a:ext cx="470073" cy="40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37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B9878-A6C6-3005-4938-0D3D300E81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1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12AF28-1F35-6045-9157-5D125E48FF94}"/>
              </a:ext>
            </a:extLst>
          </p:cNvPr>
          <p:cNvSpPr/>
          <p:nvPr/>
        </p:nvSpPr>
        <p:spPr bwMode="white">
          <a:xfrm>
            <a:off x="9054624" y="3479679"/>
            <a:ext cx="323226" cy="35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03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8EA51-8E01-FFA6-C119-BEFBE9EBA7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0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B03770-BD8D-CB43-97D3-8005B8C2B44B}"/>
              </a:ext>
            </a:extLst>
          </p:cNvPr>
          <p:cNvSpPr/>
          <p:nvPr/>
        </p:nvSpPr>
        <p:spPr bwMode="white">
          <a:xfrm>
            <a:off x="9794739" y="2080858"/>
            <a:ext cx="371305" cy="41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6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47E3B-ED1B-5AF1-B66A-45E8DA094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7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3FBC3D-BF88-B664-A6E9-13764793A909}"/>
              </a:ext>
            </a:extLst>
          </p:cNvPr>
          <p:cNvSpPr/>
          <p:nvPr/>
        </p:nvSpPr>
        <p:spPr bwMode="white">
          <a:xfrm>
            <a:off x="5591944" y="3861048"/>
            <a:ext cx="1460845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17B788-DC22-7368-42E6-6B4AE72876DC}"/>
              </a:ext>
            </a:extLst>
          </p:cNvPr>
          <p:cNvSpPr/>
          <p:nvPr/>
        </p:nvSpPr>
        <p:spPr bwMode="white">
          <a:xfrm>
            <a:off x="10127963" y="4198329"/>
            <a:ext cx="904462" cy="4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7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9F9F1-B4AC-BAFD-0D02-D25BB0B743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20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9DE17D-78BB-938C-7679-5EAFF918D107}"/>
              </a:ext>
            </a:extLst>
          </p:cNvPr>
          <p:cNvSpPr/>
          <p:nvPr/>
        </p:nvSpPr>
        <p:spPr bwMode="white">
          <a:xfrm>
            <a:off x="5638618" y="6138594"/>
            <a:ext cx="1897542" cy="33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29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2023-11-17T07:57:23Z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