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4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43249"/>
            <a:ext cx="11377264" cy="571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5F289-39B7-2E69-148F-EDA78D1B9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7962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3B6AB3-5DC4-FAB7-F24D-9E288E6CCDE4}"/>
              </a:ext>
            </a:extLst>
          </p:cNvPr>
          <p:cNvSpPr/>
          <p:nvPr/>
        </p:nvSpPr>
        <p:spPr bwMode="white">
          <a:xfrm>
            <a:off x="7586489" y="3934697"/>
            <a:ext cx="263212" cy="28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6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8AC89-F4D4-8BAE-C860-5B25B8671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78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CB96E-775B-BC83-40AD-84C099B05178}"/>
              </a:ext>
            </a:extLst>
          </p:cNvPr>
          <p:cNvSpPr/>
          <p:nvPr/>
        </p:nvSpPr>
        <p:spPr bwMode="white">
          <a:xfrm>
            <a:off x="8269118" y="3812686"/>
            <a:ext cx="333924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42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F5ED6-02B3-A67C-A2D0-77D536E92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1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08440-F0B5-2778-6F0E-69F4D8837B71}"/>
              </a:ext>
            </a:extLst>
          </p:cNvPr>
          <p:cNvSpPr/>
          <p:nvPr/>
        </p:nvSpPr>
        <p:spPr bwMode="white">
          <a:xfrm>
            <a:off x="5951984" y="1959697"/>
            <a:ext cx="864096" cy="11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5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514E1-2C8B-59CB-CBCD-8D2B97A0F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3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F86AD-900E-4165-84DF-D644F0C105D9}"/>
              </a:ext>
            </a:extLst>
          </p:cNvPr>
          <p:cNvSpPr/>
          <p:nvPr/>
        </p:nvSpPr>
        <p:spPr bwMode="white">
          <a:xfrm>
            <a:off x="1264226" y="3861048"/>
            <a:ext cx="10520405" cy="65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7C5CC7-9C68-9F9A-2D13-DFA9D30FB038}"/>
              </a:ext>
            </a:extLst>
          </p:cNvPr>
          <p:cNvSpPr/>
          <p:nvPr/>
        </p:nvSpPr>
        <p:spPr bwMode="white">
          <a:xfrm>
            <a:off x="1264226" y="4797152"/>
            <a:ext cx="728004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F10FD0-0566-D400-2AE1-80C0CFA98417}"/>
              </a:ext>
            </a:extLst>
          </p:cNvPr>
          <p:cNvSpPr/>
          <p:nvPr/>
        </p:nvSpPr>
        <p:spPr bwMode="white">
          <a:xfrm>
            <a:off x="1264227" y="5692897"/>
            <a:ext cx="7856109" cy="5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E89B7-7FAE-7715-2135-8E020FE19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74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28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BDD51-4089-3888-80E0-E49E2A58C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47" y="900000"/>
            <a:ext cx="1106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52C829-AE78-AF14-8F20-D7D2CDB06ED2}"/>
              </a:ext>
            </a:extLst>
          </p:cNvPr>
          <p:cNvSpPr/>
          <p:nvPr/>
        </p:nvSpPr>
        <p:spPr bwMode="white">
          <a:xfrm>
            <a:off x="335360" y="900000"/>
            <a:ext cx="9229011" cy="55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0ADD29-8311-04B6-4717-B5C45F674015}"/>
              </a:ext>
            </a:extLst>
          </p:cNvPr>
          <p:cNvSpPr/>
          <p:nvPr/>
        </p:nvSpPr>
        <p:spPr bwMode="white">
          <a:xfrm>
            <a:off x="335359" y="1898155"/>
            <a:ext cx="4884303" cy="120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BAF3D6-2876-4A4F-7D5D-E1F19E3490AF}"/>
              </a:ext>
            </a:extLst>
          </p:cNvPr>
          <p:cNvSpPr/>
          <p:nvPr/>
        </p:nvSpPr>
        <p:spPr bwMode="white">
          <a:xfrm>
            <a:off x="5219663" y="1898155"/>
            <a:ext cx="3064122" cy="122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278CE2-C51F-F2BB-51C9-C40D09709C74}"/>
              </a:ext>
            </a:extLst>
          </p:cNvPr>
          <p:cNvSpPr/>
          <p:nvPr/>
        </p:nvSpPr>
        <p:spPr bwMode="white">
          <a:xfrm>
            <a:off x="371947" y="3537328"/>
            <a:ext cx="10188549" cy="53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91FC9D-41F2-6665-64F3-24F530CD7F03}"/>
              </a:ext>
            </a:extLst>
          </p:cNvPr>
          <p:cNvSpPr/>
          <p:nvPr/>
        </p:nvSpPr>
        <p:spPr bwMode="white">
          <a:xfrm>
            <a:off x="371947" y="4453068"/>
            <a:ext cx="7668269" cy="56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D8058D9-EAE8-818E-8B57-C2C1E11ECEB6}"/>
              </a:ext>
            </a:extLst>
          </p:cNvPr>
          <p:cNvSpPr/>
          <p:nvPr/>
        </p:nvSpPr>
        <p:spPr bwMode="white">
          <a:xfrm>
            <a:off x="335360" y="5295548"/>
            <a:ext cx="10297144" cy="136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57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6" grpId="0" animBg="1"/>
      <p:bldP spid="20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8459F-37DF-A617-57A6-575DD3981B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496944" cy="486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0EBAF09-6AF4-96AD-3A91-C41A7C4ACD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3" t="3397" r="8328" b="18136"/>
          <a:stretch/>
        </p:blipFill>
        <p:spPr>
          <a:xfrm>
            <a:off x="8976320" y="2329573"/>
            <a:ext cx="3096344" cy="219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5C5D337-312F-E502-C4A0-9B124D482C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1"/>
          <a:stretch/>
        </p:blipFill>
        <p:spPr>
          <a:xfrm>
            <a:off x="1055440" y="5517232"/>
            <a:ext cx="8496000" cy="128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40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BAF09-6AF4-96AD-3A91-C41A7C4AC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4" y="900000"/>
            <a:ext cx="11520000" cy="449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CDD8E7-880C-9590-EE01-C23C79B85E43}"/>
              </a:ext>
            </a:extLst>
          </p:cNvPr>
          <p:cNvSpPr/>
          <p:nvPr/>
        </p:nvSpPr>
        <p:spPr bwMode="white">
          <a:xfrm>
            <a:off x="335361" y="1109589"/>
            <a:ext cx="5414083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D0823A-54DF-DC13-1555-EB484BE075E9}"/>
              </a:ext>
            </a:extLst>
          </p:cNvPr>
          <p:cNvSpPr/>
          <p:nvPr/>
        </p:nvSpPr>
        <p:spPr bwMode="white">
          <a:xfrm>
            <a:off x="335361" y="1916832"/>
            <a:ext cx="5414083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4ECDFD-EBBC-FEC9-9107-493ECB38EDC2}"/>
              </a:ext>
            </a:extLst>
          </p:cNvPr>
          <p:cNvSpPr/>
          <p:nvPr/>
        </p:nvSpPr>
        <p:spPr bwMode="white">
          <a:xfrm>
            <a:off x="335361" y="3805677"/>
            <a:ext cx="5414083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C9169C1-1064-88C5-B04E-D30F92039774}"/>
              </a:ext>
            </a:extLst>
          </p:cNvPr>
          <p:cNvSpPr/>
          <p:nvPr/>
        </p:nvSpPr>
        <p:spPr bwMode="white">
          <a:xfrm>
            <a:off x="335360" y="4620587"/>
            <a:ext cx="8366411" cy="68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5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F90D1-CA79-FA11-7257-B9AEB5268B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6"/>
          <a:stretch/>
        </p:blipFill>
        <p:spPr>
          <a:xfrm>
            <a:off x="479376" y="764704"/>
            <a:ext cx="9288000" cy="48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029E489-C20C-CAF1-D3FC-2DD3A0AFF0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"/>
          <a:stretch/>
        </p:blipFill>
        <p:spPr>
          <a:xfrm>
            <a:off x="479376" y="1340768"/>
            <a:ext cx="9288000" cy="547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479376" y="810238"/>
            <a:ext cx="8424936" cy="9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485280" y="1988840"/>
            <a:ext cx="29880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3473280" y="2132856"/>
            <a:ext cx="1902640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505569" y="3538021"/>
            <a:ext cx="3646215" cy="4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479376" y="4221089"/>
            <a:ext cx="6768752" cy="50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505569" y="4940596"/>
            <a:ext cx="5734447" cy="43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508513" y="5698834"/>
            <a:ext cx="3211223" cy="4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BDB419-27B5-35E2-4F44-83D705BD396D}"/>
              </a:ext>
            </a:extLst>
          </p:cNvPr>
          <p:cNvSpPr/>
          <p:nvPr/>
        </p:nvSpPr>
        <p:spPr bwMode="white">
          <a:xfrm>
            <a:off x="505569" y="6418083"/>
            <a:ext cx="4438303" cy="39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7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2AC30-3584-8E80-8E20-421E50764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020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29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4266E-A77D-3D4C-C34D-B6BFC5651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6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37539-3734-A64A-3FE6-D3F0CBC86591}"/>
              </a:ext>
            </a:extLst>
          </p:cNvPr>
          <p:cNvSpPr/>
          <p:nvPr/>
        </p:nvSpPr>
        <p:spPr bwMode="white">
          <a:xfrm>
            <a:off x="3215680" y="2720351"/>
            <a:ext cx="3008811" cy="53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AD4E64-1D2A-7AE0-CFCB-997F7A25B16E}"/>
              </a:ext>
            </a:extLst>
          </p:cNvPr>
          <p:cNvSpPr/>
          <p:nvPr/>
        </p:nvSpPr>
        <p:spPr bwMode="white">
          <a:xfrm>
            <a:off x="6291136" y="3692476"/>
            <a:ext cx="1113918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5F564-C089-5D5A-3866-FAAB80FF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09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751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31E8A-ED02-AF90-3B40-F359AD192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8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CFE17-636B-ABC5-B47F-B01924DBD240}"/>
              </a:ext>
            </a:extLst>
          </p:cNvPr>
          <p:cNvSpPr/>
          <p:nvPr/>
        </p:nvSpPr>
        <p:spPr bwMode="white">
          <a:xfrm>
            <a:off x="10737285" y="3026375"/>
            <a:ext cx="437950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1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CC943-D667-7C8F-B7C3-F90527475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6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07884-34E7-D328-1273-89AFB134DE7F}"/>
              </a:ext>
            </a:extLst>
          </p:cNvPr>
          <p:cNvSpPr/>
          <p:nvPr/>
        </p:nvSpPr>
        <p:spPr bwMode="white">
          <a:xfrm>
            <a:off x="8140339" y="5399777"/>
            <a:ext cx="291676" cy="29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82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ADDDA-BF01-7907-2608-24C3D3568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5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0F93A1-232D-4F20-19F1-DDF5FA6171A0}"/>
              </a:ext>
            </a:extLst>
          </p:cNvPr>
          <p:cNvSpPr/>
          <p:nvPr/>
        </p:nvSpPr>
        <p:spPr bwMode="white">
          <a:xfrm>
            <a:off x="8472264" y="2141624"/>
            <a:ext cx="855962" cy="39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1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DD851-05DA-41C7-2711-5D15246A9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5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AC1991-30DB-C1E4-3E45-6C76863F5EA3}"/>
              </a:ext>
            </a:extLst>
          </p:cNvPr>
          <p:cNvSpPr/>
          <p:nvPr/>
        </p:nvSpPr>
        <p:spPr bwMode="white">
          <a:xfrm>
            <a:off x="7566905" y="2014572"/>
            <a:ext cx="2361123" cy="4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6567CC-8908-8AB3-B813-D14004A72570}"/>
              </a:ext>
            </a:extLst>
          </p:cNvPr>
          <p:cNvSpPr/>
          <p:nvPr/>
        </p:nvSpPr>
        <p:spPr bwMode="white">
          <a:xfrm>
            <a:off x="9408369" y="2900515"/>
            <a:ext cx="2366668" cy="4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D5BCEB-AD6F-677D-BEAD-EF0CF08939DA}"/>
              </a:ext>
            </a:extLst>
          </p:cNvPr>
          <p:cNvSpPr/>
          <p:nvPr/>
        </p:nvSpPr>
        <p:spPr bwMode="white">
          <a:xfrm>
            <a:off x="1864029" y="3862668"/>
            <a:ext cx="1685157" cy="4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D1C262-7ADD-8D84-0E7D-D8B38773065F}"/>
              </a:ext>
            </a:extLst>
          </p:cNvPr>
          <p:cNvSpPr/>
          <p:nvPr/>
        </p:nvSpPr>
        <p:spPr bwMode="white">
          <a:xfrm>
            <a:off x="5843665" y="4862926"/>
            <a:ext cx="894942" cy="4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7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A7CA2-7DBB-EE24-9193-96482FF64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44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F9C0A6-DCE2-5BAB-A3CB-124E52EE0995}"/>
              </a:ext>
            </a:extLst>
          </p:cNvPr>
          <p:cNvSpPr/>
          <p:nvPr/>
        </p:nvSpPr>
        <p:spPr bwMode="white">
          <a:xfrm>
            <a:off x="8743030" y="4847091"/>
            <a:ext cx="313255" cy="32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96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640C0-A3B0-75F4-E4E6-9BEB4D469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5C2B4A-1220-A51E-299A-B6E32195508D}"/>
              </a:ext>
            </a:extLst>
          </p:cNvPr>
          <p:cNvSpPr/>
          <p:nvPr/>
        </p:nvSpPr>
        <p:spPr bwMode="white">
          <a:xfrm>
            <a:off x="7814442" y="2119973"/>
            <a:ext cx="447471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26B52-6B06-0005-6057-98609599C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5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EF89BB-9C9F-B511-773C-7EFA6BF21F32}"/>
              </a:ext>
            </a:extLst>
          </p:cNvPr>
          <p:cNvSpPr/>
          <p:nvPr/>
        </p:nvSpPr>
        <p:spPr bwMode="white">
          <a:xfrm>
            <a:off x="10775368" y="1977607"/>
            <a:ext cx="352264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F909E-BB7D-D334-A91D-3123DFA15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02354-C2E2-CDDA-3AD8-CBEA8466453E}"/>
              </a:ext>
            </a:extLst>
          </p:cNvPr>
          <p:cNvSpPr/>
          <p:nvPr/>
        </p:nvSpPr>
        <p:spPr bwMode="white">
          <a:xfrm>
            <a:off x="10880095" y="2060848"/>
            <a:ext cx="799735" cy="45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D8E65-838B-7597-2976-2AD8D7C8E783}"/>
              </a:ext>
            </a:extLst>
          </p:cNvPr>
          <p:cNvSpPr/>
          <p:nvPr/>
        </p:nvSpPr>
        <p:spPr bwMode="white">
          <a:xfrm>
            <a:off x="1073814" y="2852936"/>
            <a:ext cx="2069858" cy="61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79527E-9C7B-BA02-F03D-222F522D7978}"/>
              </a:ext>
            </a:extLst>
          </p:cNvPr>
          <p:cNvSpPr/>
          <p:nvPr/>
        </p:nvSpPr>
        <p:spPr bwMode="white">
          <a:xfrm>
            <a:off x="5735960" y="4806099"/>
            <a:ext cx="936104" cy="114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22DBB-6933-EB51-4EB0-7D0BC6063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807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40759-C362-E3CD-6E29-E2A8C462C079}"/>
              </a:ext>
            </a:extLst>
          </p:cNvPr>
          <p:cNvSpPr/>
          <p:nvPr/>
        </p:nvSpPr>
        <p:spPr bwMode="white">
          <a:xfrm>
            <a:off x="807532" y="4277242"/>
            <a:ext cx="2552163" cy="32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55F03-0868-2CB1-4B29-FB402D0A18BA}"/>
              </a:ext>
            </a:extLst>
          </p:cNvPr>
          <p:cNvSpPr/>
          <p:nvPr/>
        </p:nvSpPr>
        <p:spPr bwMode="white">
          <a:xfrm>
            <a:off x="827540" y="4911309"/>
            <a:ext cx="2028099" cy="29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00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4AB6A-E543-E66F-0EDC-497B55CAA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74077-3E91-E729-3860-D3E85D4A6AF6}"/>
              </a:ext>
            </a:extLst>
          </p:cNvPr>
          <p:cNvSpPr/>
          <p:nvPr/>
        </p:nvSpPr>
        <p:spPr bwMode="white">
          <a:xfrm>
            <a:off x="6243532" y="3861049"/>
            <a:ext cx="5613107" cy="53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345D29-AD51-17D4-3A3F-D703FF01D955}"/>
              </a:ext>
            </a:extLst>
          </p:cNvPr>
          <p:cNvSpPr/>
          <p:nvPr/>
        </p:nvSpPr>
        <p:spPr bwMode="white">
          <a:xfrm>
            <a:off x="1055440" y="4845474"/>
            <a:ext cx="2560389" cy="4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22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2023-11-18T11:15:02Z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