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324" r:id="rId2"/>
    <p:sldId id="370" r:id="rId3"/>
    <p:sldId id="367" r:id="rId4"/>
    <p:sldId id="364" r:id="rId5"/>
    <p:sldId id="363" r:id="rId6"/>
    <p:sldId id="361" r:id="rId7"/>
    <p:sldId id="360" r:id="rId8"/>
    <p:sldId id="359" r:id="rId9"/>
    <p:sldId id="358" r:id="rId10"/>
    <p:sldId id="357" r:id="rId11"/>
    <p:sldId id="355" r:id="rId12"/>
    <p:sldId id="354" r:id="rId13"/>
    <p:sldId id="353" r:id="rId14"/>
    <p:sldId id="351" r:id="rId15"/>
    <p:sldId id="350" r:id="rId16"/>
    <p:sldId id="349" r:id="rId17"/>
    <p:sldId id="346" r:id="rId18"/>
    <p:sldId id="345" r:id="rId19"/>
    <p:sldId id="344" r:id="rId20"/>
    <p:sldId id="342" r:id="rId21"/>
    <p:sldId id="341" r:id="rId22"/>
    <p:sldId id="339" r:id="rId23"/>
    <p:sldId id="338" r:id="rId24"/>
    <p:sldId id="336" r:id="rId25"/>
    <p:sldId id="335" r:id="rId26"/>
    <p:sldId id="334" r:id="rId27"/>
    <p:sldId id="333" r:id="rId28"/>
    <p:sldId id="332" r:id="rId29"/>
    <p:sldId id="331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950322-7C1E-4DC3-BE9E-D9E4898725A8}" type="datetimeFigureOut">
              <a:rPr lang="zh-CN" altLang="en-US" smtClean="0"/>
              <a:t>2023/11/18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CFD9C5-CBAE-4D7F-B11A-75A9597A5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668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FD9C5-CBAE-4D7F-B11A-75A9597A57E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500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010C47-5620-BE89-7CDD-FEABEACA00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988840"/>
            <a:ext cx="11520000" cy="309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75CCC-EA68-A297-B8F2-A4D62F3C1D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6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13B9AE-8052-E656-DCD5-A8C86A7A2445}"/>
              </a:ext>
            </a:extLst>
          </p:cNvPr>
          <p:cNvSpPr/>
          <p:nvPr/>
        </p:nvSpPr>
        <p:spPr bwMode="white">
          <a:xfrm>
            <a:off x="11003863" y="2522674"/>
            <a:ext cx="304662" cy="32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5B46E64-B6CB-EC6F-3AA2-D9AF6627E9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14" r="82087" b="6830"/>
          <a:stretch/>
        </p:blipFill>
        <p:spPr>
          <a:xfrm>
            <a:off x="4943872" y="3861048"/>
            <a:ext cx="2063632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694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8C1F5-C7E2-C184-756E-2C1B7A04B0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89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34A577-C13A-380B-FD5A-E8F6C512AE69}"/>
              </a:ext>
            </a:extLst>
          </p:cNvPr>
          <p:cNvSpPr/>
          <p:nvPr/>
        </p:nvSpPr>
        <p:spPr bwMode="white">
          <a:xfrm>
            <a:off x="11003863" y="2406931"/>
            <a:ext cx="314181" cy="31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5B46E64-B6CB-EC6F-3AA2-D9AF6627E9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0" t="4479" r="45832" b="6829"/>
          <a:stretch/>
        </p:blipFill>
        <p:spPr>
          <a:xfrm>
            <a:off x="4151784" y="3645024"/>
            <a:ext cx="3096344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377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7375D-B40B-41F0-A5C3-F58BEF88C2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178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839185-0135-9682-5196-90901E8CAC9A}"/>
              </a:ext>
            </a:extLst>
          </p:cNvPr>
          <p:cNvSpPr/>
          <p:nvPr/>
        </p:nvSpPr>
        <p:spPr bwMode="white">
          <a:xfrm>
            <a:off x="11003863" y="1721875"/>
            <a:ext cx="314181" cy="30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5B46E64-B6CB-EC6F-3AA2-D9AF6627E9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68" t="6590" r="9579" b="6829"/>
          <a:stretch/>
        </p:blipFill>
        <p:spPr>
          <a:xfrm>
            <a:off x="4943872" y="3140968"/>
            <a:ext cx="3024336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8169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BAB74A-3030-F5DA-5D25-56985B193D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94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2A99DC-D907-DB03-2363-994DFB04B112}"/>
              </a:ext>
            </a:extLst>
          </p:cNvPr>
          <p:cNvSpPr/>
          <p:nvPr/>
        </p:nvSpPr>
        <p:spPr bwMode="white">
          <a:xfrm>
            <a:off x="11003863" y="1732261"/>
            <a:ext cx="304662" cy="32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EEE9568-F1F8-43B3-4CF0-C041669FE5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47" r="75211"/>
          <a:stretch/>
        </p:blipFill>
        <p:spPr>
          <a:xfrm>
            <a:off x="4511824" y="3140968"/>
            <a:ext cx="2855720" cy="327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38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CE6A9D-EC88-DF4B-AE98-A82EA2ABFF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74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FF2584-B14D-D171-F5FD-CF015F42A914}"/>
              </a:ext>
            </a:extLst>
          </p:cNvPr>
          <p:cNvSpPr/>
          <p:nvPr/>
        </p:nvSpPr>
        <p:spPr bwMode="white">
          <a:xfrm>
            <a:off x="11003863" y="3130482"/>
            <a:ext cx="304662" cy="324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EEE9568-F1F8-43B3-4CF0-C041669FE5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40" t="42083" r="34581"/>
          <a:stretch/>
        </p:blipFill>
        <p:spPr>
          <a:xfrm>
            <a:off x="3791744" y="4479675"/>
            <a:ext cx="4248472" cy="2192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709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62613-231B-DD89-490C-48A9A429C5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5"/>
            <a:ext cx="10297144" cy="361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DCF513-851C-5FFD-16F4-0EF67530BA09}"/>
              </a:ext>
            </a:extLst>
          </p:cNvPr>
          <p:cNvSpPr/>
          <p:nvPr/>
        </p:nvSpPr>
        <p:spPr bwMode="white">
          <a:xfrm>
            <a:off x="9851735" y="2633696"/>
            <a:ext cx="420729" cy="43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EEE9568-F1F8-43B3-4CF0-C041669FE5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94" t="4035" r="3328" b="846"/>
          <a:stretch/>
        </p:blipFill>
        <p:spPr>
          <a:xfrm>
            <a:off x="3935760" y="4149080"/>
            <a:ext cx="2304256" cy="2679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560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F2E5D-A904-CA15-4206-02C49424E0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251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AF50AC-B512-8F20-EB21-56B28DAE76A2}"/>
              </a:ext>
            </a:extLst>
          </p:cNvPr>
          <p:cNvSpPr/>
          <p:nvPr/>
        </p:nvSpPr>
        <p:spPr bwMode="white">
          <a:xfrm>
            <a:off x="4996326" y="2416790"/>
            <a:ext cx="856859" cy="35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925CB26-53BF-8817-7873-EA8387263F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151337"/>
            <a:ext cx="11520000" cy="210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4C514A-0860-0E52-C768-233BB94E1A53}"/>
              </a:ext>
            </a:extLst>
          </p:cNvPr>
          <p:cNvSpPr/>
          <p:nvPr/>
        </p:nvSpPr>
        <p:spPr bwMode="white">
          <a:xfrm>
            <a:off x="9192345" y="3933057"/>
            <a:ext cx="10117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452831-9028-1565-9D5F-3D1F79137F70}"/>
              </a:ext>
            </a:extLst>
          </p:cNvPr>
          <p:cNvSpPr/>
          <p:nvPr/>
        </p:nvSpPr>
        <p:spPr bwMode="white">
          <a:xfrm>
            <a:off x="4996326" y="4724073"/>
            <a:ext cx="476033" cy="3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8BA2E63C-2E4A-CAA5-F653-20FF25876A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73" r="68335" b="10516"/>
          <a:stretch/>
        </p:blipFill>
        <p:spPr>
          <a:xfrm>
            <a:off x="6384032" y="4489024"/>
            <a:ext cx="3428111" cy="230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954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67354-9E61-3D68-FBC7-87ECA976E1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5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9920B8-14F2-2D89-A7A8-FFCC58F7EDE3}"/>
              </a:ext>
            </a:extLst>
          </p:cNvPr>
          <p:cNvSpPr/>
          <p:nvPr/>
        </p:nvSpPr>
        <p:spPr bwMode="white">
          <a:xfrm>
            <a:off x="10680161" y="2434352"/>
            <a:ext cx="704529" cy="33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99EB4F-F0E8-9D84-2F7B-FA0F064A27B4}"/>
              </a:ext>
            </a:extLst>
          </p:cNvPr>
          <p:cNvSpPr/>
          <p:nvPr/>
        </p:nvSpPr>
        <p:spPr bwMode="white">
          <a:xfrm>
            <a:off x="8852194" y="3149113"/>
            <a:ext cx="257057" cy="31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BA2E63C-2E4A-CAA5-F653-20FF25876A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65" t="2632" r="20205" b="10516"/>
          <a:stretch/>
        </p:blipFill>
        <p:spPr>
          <a:xfrm>
            <a:off x="4799856" y="3789040"/>
            <a:ext cx="4392488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727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42EE70-6ECD-C4C0-C5C7-E275F2DE51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83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18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1CBC5F-9D7D-F390-3CC2-C6D69061F3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0"/>
            <a:ext cx="11520000" cy="1909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B15832-EFCD-5B7C-475D-620240E530AC}"/>
              </a:ext>
            </a:extLst>
          </p:cNvPr>
          <p:cNvSpPr/>
          <p:nvPr/>
        </p:nvSpPr>
        <p:spPr bwMode="white">
          <a:xfrm>
            <a:off x="407368" y="985906"/>
            <a:ext cx="10063339" cy="36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7CEDC1-DA9C-016E-0276-1604D27BC975}"/>
              </a:ext>
            </a:extLst>
          </p:cNvPr>
          <p:cNvSpPr/>
          <p:nvPr/>
        </p:nvSpPr>
        <p:spPr bwMode="white">
          <a:xfrm>
            <a:off x="407368" y="1692246"/>
            <a:ext cx="1780364" cy="34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5B7A92-1D9B-99A8-9A5C-5865819314A5}"/>
              </a:ext>
            </a:extLst>
          </p:cNvPr>
          <p:cNvSpPr/>
          <p:nvPr/>
        </p:nvSpPr>
        <p:spPr bwMode="white">
          <a:xfrm>
            <a:off x="407368" y="2379497"/>
            <a:ext cx="5015961" cy="42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8E3E7B2-8D95-6717-0940-D21412E075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2894934"/>
            <a:ext cx="11520000" cy="294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7CEDC1-DA9C-016E-0276-1604D27BC975}"/>
              </a:ext>
            </a:extLst>
          </p:cNvPr>
          <p:cNvSpPr/>
          <p:nvPr/>
        </p:nvSpPr>
        <p:spPr bwMode="white">
          <a:xfrm>
            <a:off x="479376" y="3066747"/>
            <a:ext cx="5976664" cy="50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7CEDC1-DA9C-016E-0276-1604D27BC975}"/>
              </a:ext>
            </a:extLst>
          </p:cNvPr>
          <p:cNvSpPr/>
          <p:nvPr/>
        </p:nvSpPr>
        <p:spPr bwMode="white">
          <a:xfrm>
            <a:off x="6458020" y="2980842"/>
            <a:ext cx="2086252" cy="73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7CEDC1-DA9C-016E-0276-1604D27BC975}"/>
              </a:ext>
            </a:extLst>
          </p:cNvPr>
          <p:cNvSpPr/>
          <p:nvPr/>
        </p:nvSpPr>
        <p:spPr bwMode="white">
          <a:xfrm>
            <a:off x="479376" y="4007369"/>
            <a:ext cx="1944216" cy="42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7CEDC1-DA9C-016E-0276-1604D27BC975}"/>
              </a:ext>
            </a:extLst>
          </p:cNvPr>
          <p:cNvSpPr/>
          <p:nvPr/>
        </p:nvSpPr>
        <p:spPr bwMode="white">
          <a:xfrm>
            <a:off x="2423592" y="4007369"/>
            <a:ext cx="2880320" cy="42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7CEDC1-DA9C-016E-0276-1604D27BC975}"/>
              </a:ext>
            </a:extLst>
          </p:cNvPr>
          <p:cNvSpPr/>
          <p:nvPr/>
        </p:nvSpPr>
        <p:spPr bwMode="white">
          <a:xfrm>
            <a:off x="407368" y="4656593"/>
            <a:ext cx="8784976" cy="42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7CEDC1-DA9C-016E-0276-1604D27BC975}"/>
              </a:ext>
            </a:extLst>
          </p:cNvPr>
          <p:cNvSpPr/>
          <p:nvPr/>
        </p:nvSpPr>
        <p:spPr bwMode="white">
          <a:xfrm>
            <a:off x="9192344" y="4656593"/>
            <a:ext cx="1800200" cy="42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87CEDC1-DA9C-016E-0276-1604D27BC975}"/>
              </a:ext>
            </a:extLst>
          </p:cNvPr>
          <p:cNvSpPr/>
          <p:nvPr/>
        </p:nvSpPr>
        <p:spPr bwMode="white">
          <a:xfrm>
            <a:off x="407368" y="5334675"/>
            <a:ext cx="2448272" cy="42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1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7BDFD4-94F6-A5B4-F5FC-665696E0DC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25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07133EE-793C-4B90-355B-5B448F0666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14" y="2348880"/>
            <a:ext cx="11520000" cy="3442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FE2D1F-DF41-2433-D19C-FCF65B4E68C1}"/>
              </a:ext>
            </a:extLst>
          </p:cNvPr>
          <p:cNvSpPr/>
          <p:nvPr/>
        </p:nvSpPr>
        <p:spPr bwMode="white">
          <a:xfrm>
            <a:off x="10971347" y="2444249"/>
            <a:ext cx="361785" cy="31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05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D3314-3417-3007-171A-EB4C132A5F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9"/>
          <a:stretch/>
        </p:blipFill>
        <p:spPr>
          <a:xfrm>
            <a:off x="407368" y="692696"/>
            <a:ext cx="9900000" cy="609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D07D84-486D-6D3C-9955-69AA976F103F}"/>
              </a:ext>
            </a:extLst>
          </p:cNvPr>
          <p:cNvSpPr/>
          <p:nvPr/>
        </p:nvSpPr>
        <p:spPr bwMode="white">
          <a:xfrm>
            <a:off x="953561" y="2564904"/>
            <a:ext cx="5333863" cy="38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559364-8DAE-7E21-AAEC-B1A44266B75F}"/>
              </a:ext>
            </a:extLst>
          </p:cNvPr>
          <p:cNvSpPr/>
          <p:nvPr/>
        </p:nvSpPr>
        <p:spPr bwMode="white">
          <a:xfrm>
            <a:off x="973304" y="3048031"/>
            <a:ext cx="1785728" cy="42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980916-C623-A488-7712-4DB7C15FCE14}"/>
              </a:ext>
            </a:extLst>
          </p:cNvPr>
          <p:cNvSpPr/>
          <p:nvPr/>
        </p:nvSpPr>
        <p:spPr bwMode="white">
          <a:xfrm>
            <a:off x="976250" y="3631992"/>
            <a:ext cx="2790894" cy="39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DD26C0-2BF2-22AA-3287-F3F692C93B6D}"/>
              </a:ext>
            </a:extLst>
          </p:cNvPr>
          <p:cNvSpPr/>
          <p:nvPr/>
        </p:nvSpPr>
        <p:spPr bwMode="white">
          <a:xfrm>
            <a:off x="973304" y="4224420"/>
            <a:ext cx="2736000" cy="35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B2B9C3-9DE1-AEA0-409D-48BB545D980C}"/>
              </a:ext>
            </a:extLst>
          </p:cNvPr>
          <p:cNvSpPr/>
          <p:nvPr/>
        </p:nvSpPr>
        <p:spPr bwMode="white">
          <a:xfrm>
            <a:off x="3767144" y="4211570"/>
            <a:ext cx="1656184" cy="36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8B8BADC-081F-4AF0-752D-E06D0F5931C2}"/>
              </a:ext>
            </a:extLst>
          </p:cNvPr>
          <p:cNvSpPr/>
          <p:nvPr/>
        </p:nvSpPr>
        <p:spPr bwMode="white">
          <a:xfrm>
            <a:off x="973304" y="4803025"/>
            <a:ext cx="3225888" cy="35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BA1A56-B156-CA9D-9210-F1AC16CD5803}"/>
              </a:ext>
            </a:extLst>
          </p:cNvPr>
          <p:cNvSpPr/>
          <p:nvPr/>
        </p:nvSpPr>
        <p:spPr bwMode="white">
          <a:xfrm>
            <a:off x="996965" y="5332640"/>
            <a:ext cx="3726608" cy="40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2E76409-B975-4BB6-01F4-F4D8C149CDC1}"/>
              </a:ext>
            </a:extLst>
          </p:cNvPr>
          <p:cNvSpPr/>
          <p:nvPr/>
        </p:nvSpPr>
        <p:spPr bwMode="white">
          <a:xfrm>
            <a:off x="4723573" y="5337825"/>
            <a:ext cx="1635859" cy="32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3B2B9C3-9DE1-AEA0-409D-48BB545D980C}"/>
              </a:ext>
            </a:extLst>
          </p:cNvPr>
          <p:cNvSpPr/>
          <p:nvPr/>
        </p:nvSpPr>
        <p:spPr bwMode="white">
          <a:xfrm>
            <a:off x="1031478" y="5877272"/>
            <a:ext cx="2015585" cy="36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3B2B9C3-9DE1-AEA0-409D-48BB545D980C}"/>
              </a:ext>
            </a:extLst>
          </p:cNvPr>
          <p:cNvSpPr/>
          <p:nvPr/>
        </p:nvSpPr>
        <p:spPr bwMode="white">
          <a:xfrm>
            <a:off x="930064" y="6414694"/>
            <a:ext cx="4205232" cy="36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32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E7EB15-06D4-E45D-19B9-FCC20C8E9A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1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65B2E8-EDA9-B2F8-BAF9-E6EACE79553B}"/>
              </a:ext>
            </a:extLst>
          </p:cNvPr>
          <p:cNvSpPr/>
          <p:nvPr/>
        </p:nvSpPr>
        <p:spPr bwMode="white">
          <a:xfrm>
            <a:off x="1064292" y="3795888"/>
            <a:ext cx="3087491" cy="34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088B2D-F036-B272-DABC-BC0EFDD5D672}"/>
              </a:ext>
            </a:extLst>
          </p:cNvPr>
          <p:cNvSpPr/>
          <p:nvPr/>
        </p:nvSpPr>
        <p:spPr bwMode="white">
          <a:xfrm>
            <a:off x="1092855" y="4462704"/>
            <a:ext cx="1656595" cy="2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30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B3C1FF-D462-1398-8E3C-8BF5FAF9FA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3161D8A-8380-6980-6F3B-4B939319CE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69" r="6453" b="10607"/>
          <a:stretch/>
        </p:blipFill>
        <p:spPr>
          <a:xfrm>
            <a:off x="5015880" y="4149080"/>
            <a:ext cx="2808312" cy="260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5BB720-D02B-490F-D3A3-217F2FC2CA1B}"/>
              </a:ext>
            </a:extLst>
          </p:cNvPr>
          <p:cNvSpPr/>
          <p:nvPr/>
        </p:nvSpPr>
        <p:spPr bwMode="white">
          <a:xfrm>
            <a:off x="4613094" y="4725144"/>
            <a:ext cx="805571" cy="61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98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61D8A-8380-6980-6F3B-4B939319CE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2909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5BB720-D02B-490F-D3A3-217F2FC2CA1B}"/>
              </a:ext>
            </a:extLst>
          </p:cNvPr>
          <p:cNvSpPr/>
          <p:nvPr/>
        </p:nvSpPr>
        <p:spPr bwMode="white">
          <a:xfrm>
            <a:off x="335360" y="957239"/>
            <a:ext cx="7200800" cy="45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17252C-AF92-014E-EC61-FDF90263F488}"/>
              </a:ext>
            </a:extLst>
          </p:cNvPr>
          <p:cNvSpPr/>
          <p:nvPr/>
        </p:nvSpPr>
        <p:spPr bwMode="white">
          <a:xfrm>
            <a:off x="373443" y="1622372"/>
            <a:ext cx="4160528" cy="36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EA079D-9794-ECAF-898D-797EECD9FB28}"/>
              </a:ext>
            </a:extLst>
          </p:cNvPr>
          <p:cNvSpPr/>
          <p:nvPr/>
        </p:nvSpPr>
        <p:spPr bwMode="white">
          <a:xfrm>
            <a:off x="4533971" y="1625020"/>
            <a:ext cx="4017720" cy="36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4CCF3B-C474-A8E4-BAF9-CA879ABACB62}"/>
              </a:ext>
            </a:extLst>
          </p:cNvPr>
          <p:cNvSpPr/>
          <p:nvPr/>
        </p:nvSpPr>
        <p:spPr bwMode="white">
          <a:xfrm>
            <a:off x="335360" y="2235564"/>
            <a:ext cx="1980297" cy="27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603AB0-BD13-4742-D156-B2DBB84B6EB2}"/>
              </a:ext>
            </a:extLst>
          </p:cNvPr>
          <p:cNvSpPr/>
          <p:nvPr/>
        </p:nvSpPr>
        <p:spPr bwMode="white">
          <a:xfrm>
            <a:off x="335360" y="2788869"/>
            <a:ext cx="3816424" cy="28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D0EA07-27FB-0C4C-E524-69CFAC08F0F3}"/>
              </a:ext>
            </a:extLst>
          </p:cNvPr>
          <p:cNvSpPr/>
          <p:nvPr/>
        </p:nvSpPr>
        <p:spPr bwMode="white">
          <a:xfrm>
            <a:off x="4151784" y="2709903"/>
            <a:ext cx="2808312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D0EA07-27FB-0C4C-E524-69CFAC08F0F3}"/>
              </a:ext>
            </a:extLst>
          </p:cNvPr>
          <p:cNvSpPr/>
          <p:nvPr/>
        </p:nvSpPr>
        <p:spPr bwMode="white">
          <a:xfrm>
            <a:off x="402036" y="3251703"/>
            <a:ext cx="4181795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B2B2CDD-C798-F06A-6B60-C6499C80B78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3809621"/>
            <a:ext cx="11520000" cy="2738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D0EA07-27FB-0C4C-E524-69CFAC08F0F3}"/>
              </a:ext>
            </a:extLst>
          </p:cNvPr>
          <p:cNvSpPr/>
          <p:nvPr/>
        </p:nvSpPr>
        <p:spPr bwMode="white">
          <a:xfrm>
            <a:off x="373442" y="3863948"/>
            <a:ext cx="7162717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1D0EA07-27FB-0C4C-E524-69CFAC08F0F3}"/>
              </a:ext>
            </a:extLst>
          </p:cNvPr>
          <p:cNvSpPr/>
          <p:nvPr/>
        </p:nvSpPr>
        <p:spPr bwMode="white">
          <a:xfrm>
            <a:off x="409912" y="4422971"/>
            <a:ext cx="8278375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1D0EA07-27FB-0C4C-E524-69CFAC08F0F3}"/>
              </a:ext>
            </a:extLst>
          </p:cNvPr>
          <p:cNvSpPr/>
          <p:nvPr/>
        </p:nvSpPr>
        <p:spPr bwMode="white">
          <a:xfrm>
            <a:off x="396114" y="4994259"/>
            <a:ext cx="5699885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1D0EA07-27FB-0C4C-E524-69CFAC08F0F3}"/>
              </a:ext>
            </a:extLst>
          </p:cNvPr>
          <p:cNvSpPr/>
          <p:nvPr/>
        </p:nvSpPr>
        <p:spPr bwMode="white">
          <a:xfrm>
            <a:off x="409912" y="5539485"/>
            <a:ext cx="3525848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1D0EA07-27FB-0C4C-E524-69CFAC08F0F3}"/>
              </a:ext>
            </a:extLst>
          </p:cNvPr>
          <p:cNvSpPr/>
          <p:nvPr/>
        </p:nvSpPr>
        <p:spPr bwMode="white">
          <a:xfrm>
            <a:off x="409912" y="6084711"/>
            <a:ext cx="5182032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92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45F01-A5D3-3104-1A29-01EB77D4F0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70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440C4F0-3AA6-56B1-B98B-DB19287B62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94" t="2908" r="5828" b="46374"/>
          <a:stretch/>
        </p:blipFill>
        <p:spPr>
          <a:xfrm>
            <a:off x="4439816" y="4270422"/>
            <a:ext cx="2880320" cy="247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81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40C4F0-3AA6-56B1-B98B-DB19287B62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525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FC0D12-596B-38C8-8F3E-5D593193BBE1}"/>
              </a:ext>
            </a:extLst>
          </p:cNvPr>
          <p:cNvSpPr/>
          <p:nvPr/>
        </p:nvSpPr>
        <p:spPr bwMode="white">
          <a:xfrm>
            <a:off x="335360" y="1004870"/>
            <a:ext cx="5702115" cy="44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1C3942-486A-78C9-EE28-ACE7918680A0}"/>
              </a:ext>
            </a:extLst>
          </p:cNvPr>
          <p:cNvSpPr/>
          <p:nvPr/>
        </p:nvSpPr>
        <p:spPr bwMode="white">
          <a:xfrm>
            <a:off x="373445" y="1634102"/>
            <a:ext cx="6264594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9D44A5-C5E9-81A3-5D0E-2072CCCA47F4}"/>
              </a:ext>
            </a:extLst>
          </p:cNvPr>
          <p:cNvSpPr/>
          <p:nvPr/>
        </p:nvSpPr>
        <p:spPr bwMode="white">
          <a:xfrm>
            <a:off x="335361" y="2196595"/>
            <a:ext cx="3325850" cy="34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BC731F-DCB0-B0E8-DB14-D2E9427019F8}"/>
              </a:ext>
            </a:extLst>
          </p:cNvPr>
          <p:cNvSpPr/>
          <p:nvPr/>
        </p:nvSpPr>
        <p:spPr bwMode="white">
          <a:xfrm>
            <a:off x="3661212" y="2177528"/>
            <a:ext cx="4052661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87CEE31-CBEF-AA54-4734-5D55306C99FD}"/>
              </a:ext>
            </a:extLst>
          </p:cNvPr>
          <p:cNvSpPr/>
          <p:nvPr/>
        </p:nvSpPr>
        <p:spPr bwMode="white">
          <a:xfrm>
            <a:off x="335361" y="2749554"/>
            <a:ext cx="5226842" cy="70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61000C7-502B-6196-3F6B-F35696A803FF}"/>
              </a:ext>
            </a:extLst>
          </p:cNvPr>
          <p:cNvSpPr/>
          <p:nvPr/>
        </p:nvSpPr>
        <p:spPr bwMode="white">
          <a:xfrm>
            <a:off x="335361" y="3712468"/>
            <a:ext cx="4766011" cy="75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A750EFD-828B-F084-29FC-AAEDBF8A0D65}"/>
              </a:ext>
            </a:extLst>
          </p:cNvPr>
          <p:cNvSpPr/>
          <p:nvPr/>
        </p:nvSpPr>
        <p:spPr bwMode="white">
          <a:xfrm>
            <a:off x="335361" y="4627713"/>
            <a:ext cx="3325850" cy="37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335F00C-C11F-40C0-E4F1-2D9B5E91B94B}"/>
              </a:ext>
            </a:extLst>
          </p:cNvPr>
          <p:cNvSpPr/>
          <p:nvPr/>
        </p:nvSpPr>
        <p:spPr bwMode="white">
          <a:xfrm>
            <a:off x="335361" y="5161605"/>
            <a:ext cx="2408727" cy="37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5152EAE-8D2F-4AD3-066F-9FA6EFB47D1D}"/>
              </a:ext>
            </a:extLst>
          </p:cNvPr>
          <p:cNvSpPr/>
          <p:nvPr/>
        </p:nvSpPr>
        <p:spPr bwMode="white">
          <a:xfrm>
            <a:off x="335361" y="5705031"/>
            <a:ext cx="5245884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A750EFD-828B-F084-29FC-AAEDBF8A0D65}"/>
              </a:ext>
            </a:extLst>
          </p:cNvPr>
          <p:cNvSpPr/>
          <p:nvPr/>
        </p:nvSpPr>
        <p:spPr bwMode="white">
          <a:xfrm>
            <a:off x="3661211" y="4627713"/>
            <a:ext cx="2088233" cy="37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27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2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AE680-5A6F-D42E-31AB-F9CE154977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621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ED70AA-E609-A588-27C5-A3514BC972CF}"/>
              </a:ext>
            </a:extLst>
          </p:cNvPr>
          <p:cNvSpPr/>
          <p:nvPr/>
        </p:nvSpPr>
        <p:spPr bwMode="white">
          <a:xfrm>
            <a:off x="335360" y="1004809"/>
            <a:ext cx="5328592" cy="34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7C682B-8082-0B2B-BDE5-26BFC09A74A4}"/>
              </a:ext>
            </a:extLst>
          </p:cNvPr>
          <p:cNvSpPr/>
          <p:nvPr/>
        </p:nvSpPr>
        <p:spPr bwMode="white">
          <a:xfrm>
            <a:off x="335360" y="1547916"/>
            <a:ext cx="6407404" cy="32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3802DA-AB1A-D48F-E34E-9B707F23C898}"/>
              </a:ext>
            </a:extLst>
          </p:cNvPr>
          <p:cNvSpPr/>
          <p:nvPr/>
        </p:nvSpPr>
        <p:spPr bwMode="white">
          <a:xfrm>
            <a:off x="373443" y="2062437"/>
            <a:ext cx="4065321" cy="3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809FEE-156F-E76C-A067-44DD218D76A7}"/>
              </a:ext>
            </a:extLst>
          </p:cNvPr>
          <p:cNvSpPr/>
          <p:nvPr/>
        </p:nvSpPr>
        <p:spPr bwMode="white">
          <a:xfrm>
            <a:off x="335360" y="2605543"/>
            <a:ext cx="5207801" cy="33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B59E22-2C1E-537F-14FE-D1FD15E7A971}"/>
              </a:ext>
            </a:extLst>
          </p:cNvPr>
          <p:cNvSpPr/>
          <p:nvPr/>
        </p:nvSpPr>
        <p:spPr bwMode="white">
          <a:xfrm>
            <a:off x="335361" y="3148649"/>
            <a:ext cx="2664296" cy="32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9A1D15B-4326-5009-17CD-EFB079B2CC65}"/>
              </a:ext>
            </a:extLst>
          </p:cNvPr>
          <p:cNvSpPr/>
          <p:nvPr/>
        </p:nvSpPr>
        <p:spPr bwMode="white">
          <a:xfrm>
            <a:off x="335360" y="3682227"/>
            <a:ext cx="5112568" cy="34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6B0E4B4-EDA0-C2C4-D7AD-F9644AA1356E}"/>
              </a:ext>
            </a:extLst>
          </p:cNvPr>
          <p:cNvSpPr/>
          <p:nvPr/>
        </p:nvSpPr>
        <p:spPr bwMode="white">
          <a:xfrm>
            <a:off x="335360" y="4282502"/>
            <a:ext cx="6673984" cy="3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555006F-BF2F-906D-A397-33755D9FDCEF}"/>
              </a:ext>
            </a:extLst>
          </p:cNvPr>
          <p:cNvSpPr/>
          <p:nvPr/>
        </p:nvSpPr>
        <p:spPr bwMode="white">
          <a:xfrm>
            <a:off x="335360" y="4930418"/>
            <a:ext cx="2104066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AB59E22-2C1E-537F-14FE-D1FD15E7A971}"/>
              </a:ext>
            </a:extLst>
          </p:cNvPr>
          <p:cNvSpPr/>
          <p:nvPr/>
        </p:nvSpPr>
        <p:spPr bwMode="white">
          <a:xfrm>
            <a:off x="2999656" y="3148649"/>
            <a:ext cx="4320480" cy="32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AB59E22-2C1E-537F-14FE-D1FD15E7A971}"/>
              </a:ext>
            </a:extLst>
          </p:cNvPr>
          <p:cNvSpPr/>
          <p:nvPr/>
        </p:nvSpPr>
        <p:spPr bwMode="white">
          <a:xfrm>
            <a:off x="7320136" y="3150868"/>
            <a:ext cx="2664296" cy="32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8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06350-D9FC-71F0-074D-B97ED782E9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721080" cy="462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A6F31D0-04A1-367B-241E-9854AD2482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69" t="2720" r="5828" b="61372"/>
          <a:stretch/>
        </p:blipFill>
        <p:spPr>
          <a:xfrm>
            <a:off x="8904312" y="3789040"/>
            <a:ext cx="2880320" cy="201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563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6F31D0-04A1-367B-241E-9854AD2482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615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3E692D-B8EB-813E-E3F0-E59B29F1F3F9}"/>
              </a:ext>
            </a:extLst>
          </p:cNvPr>
          <p:cNvSpPr/>
          <p:nvPr/>
        </p:nvSpPr>
        <p:spPr bwMode="white">
          <a:xfrm>
            <a:off x="335360" y="1052736"/>
            <a:ext cx="727280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04A204-2FF3-A3CA-BCC1-BE82DF46B926}"/>
              </a:ext>
            </a:extLst>
          </p:cNvPr>
          <p:cNvSpPr/>
          <p:nvPr/>
        </p:nvSpPr>
        <p:spPr bwMode="white">
          <a:xfrm>
            <a:off x="335360" y="1767540"/>
            <a:ext cx="3179900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9DC2D5-942E-90D3-C4EE-27095BACC0F6}"/>
              </a:ext>
            </a:extLst>
          </p:cNvPr>
          <p:cNvSpPr/>
          <p:nvPr/>
        </p:nvSpPr>
        <p:spPr bwMode="white">
          <a:xfrm>
            <a:off x="335360" y="2377678"/>
            <a:ext cx="4693685" cy="37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FF3A30-CC93-C8A4-8009-D81D8DA8DBC0}"/>
              </a:ext>
            </a:extLst>
          </p:cNvPr>
          <p:cNvSpPr/>
          <p:nvPr/>
        </p:nvSpPr>
        <p:spPr bwMode="white">
          <a:xfrm>
            <a:off x="335360" y="3130817"/>
            <a:ext cx="3170380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0E4386-70BF-E01A-24C4-F5DE4D807C7D}"/>
              </a:ext>
            </a:extLst>
          </p:cNvPr>
          <p:cNvSpPr/>
          <p:nvPr/>
        </p:nvSpPr>
        <p:spPr bwMode="white">
          <a:xfrm>
            <a:off x="335361" y="3779089"/>
            <a:ext cx="4104455" cy="37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CDDF85-640F-5D02-EEBE-DD1B4522185B}"/>
              </a:ext>
            </a:extLst>
          </p:cNvPr>
          <p:cNvSpPr/>
          <p:nvPr/>
        </p:nvSpPr>
        <p:spPr bwMode="white">
          <a:xfrm>
            <a:off x="335360" y="4475027"/>
            <a:ext cx="6607338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3C5B4F-ED06-C336-9D32-DB2FFC4AE2A4}"/>
              </a:ext>
            </a:extLst>
          </p:cNvPr>
          <p:cNvSpPr/>
          <p:nvPr/>
        </p:nvSpPr>
        <p:spPr bwMode="white">
          <a:xfrm>
            <a:off x="335360" y="5199566"/>
            <a:ext cx="3732099" cy="343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542C84C-9A9F-772C-C17F-7EDC6D725D38}"/>
              </a:ext>
            </a:extLst>
          </p:cNvPr>
          <p:cNvSpPr/>
          <p:nvPr/>
        </p:nvSpPr>
        <p:spPr bwMode="white">
          <a:xfrm>
            <a:off x="335360" y="5876438"/>
            <a:ext cx="5893289" cy="3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00E4386-70BF-E01A-24C4-F5DE4D807C7D}"/>
              </a:ext>
            </a:extLst>
          </p:cNvPr>
          <p:cNvSpPr/>
          <p:nvPr/>
        </p:nvSpPr>
        <p:spPr bwMode="white">
          <a:xfrm>
            <a:off x="4439817" y="3779089"/>
            <a:ext cx="3816424" cy="37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18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890245-8B1B-130D-2D0B-246798200D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18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C0B087-8714-177F-1D90-AA6478F578B1}"/>
              </a:ext>
            </a:extLst>
          </p:cNvPr>
          <p:cNvSpPr/>
          <p:nvPr/>
        </p:nvSpPr>
        <p:spPr bwMode="white">
          <a:xfrm>
            <a:off x="407368" y="995557"/>
            <a:ext cx="4176464" cy="34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540608-E271-560F-5178-28D94997B4B9}"/>
              </a:ext>
            </a:extLst>
          </p:cNvPr>
          <p:cNvSpPr/>
          <p:nvPr/>
        </p:nvSpPr>
        <p:spPr bwMode="white">
          <a:xfrm>
            <a:off x="4588765" y="944908"/>
            <a:ext cx="1939284" cy="43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0FA3CC6-7337-F98D-A039-4CC3AE7B47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224836"/>
            <a:ext cx="11520000" cy="204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55EB77F-CA45-B387-AA0F-69E837E44BF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265521"/>
            <a:ext cx="11520000" cy="194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540608-E271-560F-5178-28D94997B4B9}"/>
              </a:ext>
            </a:extLst>
          </p:cNvPr>
          <p:cNvSpPr/>
          <p:nvPr/>
        </p:nvSpPr>
        <p:spPr bwMode="white">
          <a:xfrm>
            <a:off x="407368" y="1645349"/>
            <a:ext cx="2304256" cy="43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540608-E271-560F-5178-28D94997B4B9}"/>
              </a:ext>
            </a:extLst>
          </p:cNvPr>
          <p:cNvSpPr/>
          <p:nvPr/>
        </p:nvSpPr>
        <p:spPr bwMode="white">
          <a:xfrm>
            <a:off x="2711624" y="1645348"/>
            <a:ext cx="5184576" cy="43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540608-E271-560F-5178-28D94997B4B9}"/>
              </a:ext>
            </a:extLst>
          </p:cNvPr>
          <p:cNvSpPr/>
          <p:nvPr/>
        </p:nvSpPr>
        <p:spPr bwMode="white">
          <a:xfrm>
            <a:off x="479376" y="2345788"/>
            <a:ext cx="6552728" cy="43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540608-E271-560F-5178-28D94997B4B9}"/>
              </a:ext>
            </a:extLst>
          </p:cNvPr>
          <p:cNvSpPr/>
          <p:nvPr/>
        </p:nvSpPr>
        <p:spPr bwMode="white">
          <a:xfrm>
            <a:off x="407368" y="3085871"/>
            <a:ext cx="3240360" cy="43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0540608-E271-560F-5178-28D94997B4B9}"/>
              </a:ext>
            </a:extLst>
          </p:cNvPr>
          <p:cNvSpPr/>
          <p:nvPr/>
        </p:nvSpPr>
        <p:spPr bwMode="white">
          <a:xfrm>
            <a:off x="3647728" y="3085870"/>
            <a:ext cx="2304256" cy="43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540608-E271-560F-5178-28D94997B4B9}"/>
              </a:ext>
            </a:extLst>
          </p:cNvPr>
          <p:cNvSpPr/>
          <p:nvPr/>
        </p:nvSpPr>
        <p:spPr bwMode="white">
          <a:xfrm>
            <a:off x="407368" y="3703548"/>
            <a:ext cx="5904656" cy="43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0540608-E271-560F-5178-28D94997B4B9}"/>
              </a:ext>
            </a:extLst>
          </p:cNvPr>
          <p:cNvSpPr/>
          <p:nvPr/>
        </p:nvSpPr>
        <p:spPr bwMode="white">
          <a:xfrm>
            <a:off x="407368" y="4346256"/>
            <a:ext cx="8640960" cy="43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0540608-E271-560F-5178-28D94997B4B9}"/>
              </a:ext>
            </a:extLst>
          </p:cNvPr>
          <p:cNvSpPr/>
          <p:nvPr/>
        </p:nvSpPr>
        <p:spPr bwMode="white">
          <a:xfrm>
            <a:off x="407368" y="4969033"/>
            <a:ext cx="6696744" cy="43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0540608-E271-560F-5178-28D94997B4B9}"/>
              </a:ext>
            </a:extLst>
          </p:cNvPr>
          <p:cNvSpPr/>
          <p:nvPr/>
        </p:nvSpPr>
        <p:spPr bwMode="white">
          <a:xfrm>
            <a:off x="457662" y="5623281"/>
            <a:ext cx="4126170" cy="43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9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160E1-18BD-6541-B464-7CB61F8E3B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51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764C73-94F8-3604-BC15-6493E30CFFFD}"/>
              </a:ext>
            </a:extLst>
          </p:cNvPr>
          <p:cNvSpPr/>
          <p:nvPr/>
        </p:nvSpPr>
        <p:spPr bwMode="white">
          <a:xfrm>
            <a:off x="11032425" y="1099969"/>
            <a:ext cx="285619" cy="31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2FF2630-3256-3A1A-1ED4-25D7993D82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492896"/>
            <a:ext cx="11520000" cy="125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160621-3DE7-D46E-E927-C87661365479}"/>
              </a:ext>
            </a:extLst>
          </p:cNvPr>
          <p:cNvSpPr/>
          <p:nvPr/>
        </p:nvSpPr>
        <p:spPr bwMode="white">
          <a:xfrm>
            <a:off x="11013384" y="2597920"/>
            <a:ext cx="304661" cy="32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F166CD6-A745-0873-F49D-612EB53E711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1" r="83337" b="8365"/>
          <a:stretch/>
        </p:blipFill>
        <p:spPr>
          <a:xfrm>
            <a:off x="4871864" y="3835543"/>
            <a:ext cx="1919616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305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E2794D-17AA-7412-9465-C699653A42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153128" cy="4728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771440"/>
            <a:ext cx="2811959" cy="204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39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D60F54-7A23-7016-B0C5-D24A757363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365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5DAFD1-A069-FCB4-9F60-85852D12CEB2}"/>
              </a:ext>
            </a:extLst>
          </p:cNvPr>
          <p:cNvSpPr/>
          <p:nvPr/>
        </p:nvSpPr>
        <p:spPr bwMode="white">
          <a:xfrm>
            <a:off x="335360" y="3844571"/>
            <a:ext cx="2789252" cy="34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FC6C76-A0E4-8580-4095-871C0AD19BD1}"/>
              </a:ext>
            </a:extLst>
          </p:cNvPr>
          <p:cNvSpPr/>
          <p:nvPr/>
        </p:nvSpPr>
        <p:spPr bwMode="white">
          <a:xfrm>
            <a:off x="335360" y="4483038"/>
            <a:ext cx="4712727" cy="34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046C99-CA55-2364-541E-E105BB508455}"/>
              </a:ext>
            </a:extLst>
          </p:cNvPr>
          <p:cNvSpPr/>
          <p:nvPr/>
        </p:nvSpPr>
        <p:spPr bwMode="white">
          <a:xfrm>
            <a:off x="335360" y="5131034"/>
            <a:ext cx="5141157" cy="34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324885-ED4E-1F02-85BF-1580C8BFFB44}"/>
              </a:ext>
            </a:extLst>
          </p:cNvPr>
          <p:cNvSpPr/>
          <p:nvPr/>
        </p:nvSpPr>
        <p:spPr bwMode="white">
          <a:xfrm>
            <a:off x="335360" y="5769501"/>
            <a:ext cx="3598809" cy="33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5626" y="3120410"/>
            <a:ext cx="3744417" cy="271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95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7F2820-336B-2EC3-1B11-23B7CA240B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9"/>
          <a:stretch/>
        </p:blipFill>
        <p:spPr>
          <a:xfrm>
            <a:off x="372801" y="836709"/>
            <a:ext cx="11520000" cy="571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CD2537-94C2-2BA5-4DBD-3D7CC35C37F4}"/>
              </a:ext>
            </a:extLst>
          </p:cNvPr>
          <p:cNvSpPr/>
          <p:nvPr/>
        </p:nvSpPr>
        <p:spPr bwMode="white">
          <a:xfrm>
            <a:off x="335360" y="977199"/>
            <a:ext cx="9145016" cy="35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D8BD5D-ACD6-9178-1F1B-FE85582183BD}"/>
              </a:ext>
            </a:extLst>
          </p:cNvPr>
          <p:cNvSpPr/>
          <p:nvPr/>
        </p:nvSpPr>
        <p:spPr bwMode="white">
          <a:xfrm>
            <a:off x="335360" y="1660907"/>
            <a:ext cx="1918841" cy="31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1CBF43-24EC-E613-55B1-55F6DC2DBF30}"/>
              </a:ext>
            </a:extLst>
          </p:cNvPr>
          <p:cNvSpPr/>
          <p:nvPr/>
        </p:nvSpPr>
        <p:spPr bwMode="white">
          <a:xfrm>
            <a:off x="335360" y="2241589"/>
            <a:ext cx="5184576" cy="44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830381-995B-BCBB-EA3B-EA61B23A81F2}"/>
              </a:ext>
            </a:extLst>
          </p:cNvPr>
          <p:cNvSpPr/>
          <p:nvPr/>
        </p:nvSpPr>
        <p:spPr bwMode="white">
          <a:xfrm>
            <a:off x="335360" y="2859735"/>
            <a:ext cx="4032448" cy="48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8D64F5-C3E1-919F-2DCC-9CA7B6A2FFC4}"/>
              </a:ext>
            </a:extLst>
          </p:cNvPr>
          <p:cNvSpPr/>
          <p:nvPr/>
        </p:nvSpPr>
        <p:spPr bwMode="white">
          <a:xfrm>
            <a:off x="335360" y="3515346"/>
            <a:ext cx="2536614" cy="45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BD1B55-DA6E-3F92-2317-505F60CE81DC}"/>
              </a:ext>
            </a:extLst>
          </p:cNvPr>
          <p:cNvSpPr/>
          <p:nvPr/>
        </p:nvSpPr>
        <p:spPr bwMode="white">
          <a:xfrm>
            <a:off x="335360" y="4142857"/>
            <a:ext cx="1834599" cy="44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87A081-CD54-473F-0658-765674C4C1EE}"/>
              </a:ext>
            </a:extLst>
          </p:cNvPr>
          <p:cNvSpPr/>
          <p:nvPr/>
        </p:nvSpPr>
        <p:spPr bwMode="white">
          <a:xfrm>
            <a:off x="335360" y="4751637"/>
            <a:ext cx="1993722" cy="46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CCF7BEB-76F5-9336-DF69-51FC10B73A28}"/>
              </a:ext>
            </a:extLst>
          </p:cNvPr>
          <p:cNvSpPr/>
          <p:nvPr/>
        </p:nvSpPr>
        <p:spPr bwMode="white">
          <a:xfrm>
            <a:off x="335360" y="5388515"/>
            <a:ext cx="1975002" cy="46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82FA82-83E4-199B-F8BE-A36E34D64F5C}"/>
              </a:ext>
            </a:extLst>
          </p:cNvPr>
          <p:cNvSpPr/>
          <p:nvPr/>
        </p:nvSpPr>
        <p:spPr bwMode="white">
          <a:xfrm>
            <a:off x="335360" y="6025393"/>
            <a:ext cx="5184576" cy="52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5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A4D97-7703-CB7D-B183-BD9E2B824F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56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38B483-1C20-A697-0271-3BEBAA4AC4ED}"/>
              </a:ext>
            </a:extLst>
          </p:cNvPr>
          <p:cNvSpPr/>
          <p:nvPr/>
        </p:nvSpPr>
        <p:spPr bwMode="white">
          <a:xfrm>
            <a:off x="335360" y="966666"/>
            <a:ext cx="9145016" cy="36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6853A0-13A7-D13D-64EF-3E2747CDDF53}"/>
              </a:ext>
            </a:extLst>
          </p:cNvPr>
          <p:cNvSpPr/>
          <p:nvPr/>
        </p:nvSpPr>
        <p:spPr bwMode="white">
          <a:xfrm>
            <a:off x="373443" y="1614288"/>
            <a:ext cx="4265255" cy="33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3E24D4-B961-6BBF-AA38-1BEEBF2BCCEF}"/>
              </a:ext>
            </a:extLst>
          </p:cNvPr>
          <p:cNvSpPr/>
          <p:nvPr/>
        </p:nvSpPr>
        <p:spPr bwMode="white">
          <a:xfrm>
            <a:off x="335360" y="2290479"/>
            <a:ext cx="2592288" cy="7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9AA3EB-B726-920E-0AEB-3D0C664228B5}"/>
              </a:ext>
            </a:extLst>
          </p:cNvPr>
          <p:cNvSpPr/>
          <p:nvPr/>
        </p:nvSpPr>
        <p:spPr bwMode="white">
          <a:xfrm>
            <a:off x="335361" y="3338104"/>
            <a:ext cx="3240360" cy="7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999359-851D-545A-9288-DF958BC6D0A4}"/>
              </a:ext>
            </a:extLst>
          </p:cNvPr>
          <p:cNvSpPr/>
          <p:nvPr/>
        </p:nvSpPr>
        <p:spPr bwMode="white">
          <a:xfrm>
            <a:off x="2965731" y="2290479"/>
            <a:ext cx="2266173" cy="7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E8E2F9F-25F8-426E-2059-D1BD7894C5C7}"/>
              </a:ext>
            </a:extLst>
          </p:cNvPr>
          <p:cNvSpPr/>
          <p:nvPr/>
        </p:nvSpPr>
        <p:spPr bwMode="white">
          <a:xfrm>
            <a:off x="373443" y="4293097"/>
            <a:ext cx="5188759" cy="45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C8D1249-629A-4F50-FE74-FE5A17D28902}"/>
              </a:ext>
            </a:extLst>
          </p:cNvPr>
          <p:cNvSpPr/>
          <p:nvPr/>
        </p:nvSpPr>
        <p:spPr bwMode="white">
          <a:xfrm>
            <a:off x="335360" y="5023823"/>
            <a:ext cx="4036760" cy="36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69AA3EB-B726-920E-0AEB-3D0C664228B5}"/>
              </a:ext>
            </a:extLst>
          </p:cNvPr>
          <p:cNvSpPr/>
          <p:nvPr/>
        </p:nvSpPr>
        <p:spPr bwMode="white">
          <a:xfrm>
            <a:off x="3575721" y="3333343"/>
            <a:ext cx="1986481" cy="7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88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88B100-B38F-033A-F047-A242F23BEB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126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682946-DBAF-ED58-8280-9AABCDDC2A3F}"/>
              </a:ext>
            </a:extLst>
          </p:cNvPr>
          <p:cNvSpPr/>
          <p:nvPr/>
        </p:nvSpPr>
        <p:spPr bwMode="white">
          <a:xfrm>
            <a:off x="11013384" y="1700924"/>
            <a:ext cx="304661" cy="32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F166CD6-A745-0873-F49D-612EB53E71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6" t="9369" r="40415" b="8649"/>
          <a:stretch/>
        </p:blipFill>
        <p:spPr>
          <a:xfrm>
            <a:off x="3863752" y="3212976"/>
            <a:ext cx="3816424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41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32CF7C-CA74-412D-D83B-E1B4346974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10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FDABCC-D279-2343-B708-B3F6CDD97233}"/>
              </a:ext>
            </a:extLst>
          </p:cNvPr>
          <p:cNvSpPr/>
          <p:nvPr/>
        </p:nvSpPr>
        <p:spPr bwMode="white">
          <a:xfrm>
            <a:off x="11022905" y="1710197"/>
            <a:ext cx="295140" cy="3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D293FCE-D037-1150-5686-555DAABE50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085738"/>
            <a:ext cx="11520000" cy="286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A78E13-6B16-57EB-1529-5F22BE43B787}"/>
              </a:ext>
            </a:extLst>
          </p:cNvPr>
          <p:cNvSpPr/>
          <p:nvPr/>
        </p:nvSpPr>
        <p:spPr bwMode="white">
          <a:xfrm>
            <a:off x="11022905" y="3916165"/>
            <a:ext cx="295140" cy="31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90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35D930-F06E-DC53-8A22-4E99E39DC7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79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1808D3-EDC3-8762-B029-687BF950F615}"/>
              </a:ext>
            </a:extLst>
          </p:cNvPr>
          <p:cNvSpPr/>
          <p:nvPr/>
        </p:nvSpPr>
        <p:spPr bwMode="white">
          <a:xfrm>
            <a:off x="11013384" y="1710441"/>
            <a:ext cx="304661" cy="31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3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71C59-589A-D4BF-691D-B36C87D14D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10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137B17-B910-EEE0-8681-756F0DDC3D72}"/>
              </a:ext>
            </a:extLst>
          </p:cNvPr>
          <p:cNvSpPr/>
          <p:nvPr/>
        </p:nvSpPr>
        <p:spPr bwMode="white">
          <a:xfrm>
            <a:off x="11032425" y="1748324"/>
            <a:ext cx="285619" cy="3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F166CD6-A745-0873-F49D-612EB53E71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94" t="14338" r="3953" b="8365"/>
          <a:stretch/>
        </p:blipFill>
        <p:spPr>
          <a:xfrm>
            <a:off x="4511824" y="3140968"/>
            <a:ext cx="3024336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899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25151F-A510-13DA-9F2B-9C7E8C0303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74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F02AD9-74C8-BD04-66B7-B87353255CB3}"/>
              </a:ext>
            </a:extLst>
          </p:cNvPr>
          <p:cNvSpPr/>
          <p:nvPr/>
        </p:nvSpPr>
        <p:spPr bwMode="white">
          <a:xfrm>
            <a:off x="11013384" y="1740152"/>
            <a:ext cx="314180" cy="31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15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EB0D93-1E88-7D86-02D8-05F40920B8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4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21A674-190A-5EDD-F602-B911CD4899E0}"/>
              </a:ext>
            </a:extLst>
          </p:cNvPr>
          <p:cNvSpPr/>
          <p:nvPr/>
        </p:nvSpPr>
        <p:spPr bwMode="white">
          <a:xfrm>
            <a:off x="11003863" y="1682701"/>
            <a:ext cx="304662" cy="32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48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2023-11-18T03:18:44Z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