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51" r:id="rId4"/>
    <p:sldId id="350" r:id="rId5"/>
    <p:sldId id="348" r:id="rId6"/>
    <p:sldId id="347" r:id="rId7"/>
    <p:sldId id="346" r:id="rId8"/>
    <p:sldId id="344" r:id="rId9"/>
    <p:sldId id="343" r:id="rId10"/>
    <p:sldId id="342" r:id="rId11"/>
    <p:sldId id="340" r:id="rId12"/>
    <p:sldId id="339" r:id="rId13"/>
    <p:sldId id="338" r:id="rId14"/>
    <p:sldId id="336" r:id="rId15"/>
    <p:sldId id="335" r:id="rId16"/>
    <p:sldId id="334" r:id="rId17"/>
    <p:sldId id="352" r:id="rId18"/>
    <p:sldId id="332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72218-D3E2-4CDE-8885-AF0DB33FFA72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A6E58-D982-4421-AE8B-D5157BD3F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61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A6E58-D982-4421-AE8B-D5157BD3F7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699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A6E58-D982-4421-AE8B-D5157BD3F7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6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028950"/>
            <a:ext cx="99822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688AC-1DAD-330C-35D1-A272DEDDD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43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987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0E2C0-3ECB-CD88-2711-B5775CC8F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764704"/>
            <a:ext cx="11520000" cy="231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A092A-2F54-7351-876A-DEB57835E95C}"/>
              </a:ext>
            </a:extLst>
          </p:cNvPr>
          <p:cNvSpPr/>
          <p:nvPr/>
        </p:nvSpPr>
        <p:spPr bwMode="white">
          <a:xfrm>
            <a:off x="335360" y="860264"/>
            <a:ext cx="3703537" cy="43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43C8AC-8DE1-24D6-7783-A3D26C2A1C32}"/>
              </a:ext>
            </a:extLst>
          </p:cNvPr>
          <p:cNvSpPr/>
          <p:nvPr/>
        </p:nvSpPr>
        <p:spPr bwMode="white">
          <a:xfrm>
            <a:off x="335360" y="1710753"/>
            <a:ext cx="9721080" cy="43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6B65E3-4C0A-A228-80D1-DB36CCCC864D}"/>
              </a:ext>
            </a:extLst>
          </p:cNvPr>
          <p:cNvSpPr/>
          <p:nvPr/>
        </p:nvSpPr>
        <p:spPr bwMode="white">
          <a:xfrm>
            <a:off x="335360" y="2589910"/>
            <a:ext cx="2951404" cy="43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8DB7C6E8-F9B2-79E4-BB81-D1FEEE3D03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 r="38893" b="3588"/>
          <a:stretch/>
        </p:blipFill>
        <p:spPr>
          <a:xfrm>
            <a:off x="4889803" y="2211697"/>
            <a:ext cx="5238645" cy="460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7229" t="4157" r="3614" b="7153"/>
          <a:stretch/>
        </p:blipFill>
        <p:spPr>
          <a:xfrm>
            <a:off x="4871865" y="2204865"/>
            <a:ext cx="532859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87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25323-ADAF-18BB-FB39-9C563C94D6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56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77FFDB-8536-6708-66E4-F8BD2C15B5E3}"/>
              </a:ext>
            </a:extLst>
          </p:cNvPr>
          <p:cNvSpPr/>
          <p:nvPr/>
        </p:nvSpPr>
        <p:spPr bwMode="white">
          <a:xfrm>
            <a:off x="9278207" y="4166987"/>
            <a:ext cx="325834" cy="35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46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FD4A6-702B-7D7E-2D31-AE750412A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33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BE8AFB-F219-E42F-85BD-672009727ED0}"/>
              </a:ext>
            </a:extLst>
          </p:cNvPr>
          <p:cNvSpPr/>
          <p:nvPr/>
        </p:nvSpPr>
        <p:spPr bwMode="white">
          <a:xfrm>
            <a:off x="8823374" y="4714262"/>
            <a:ext cx="308561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738F054-CC6C-2135-5A07-FE4E0DF21D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9" r="76461" b="8711"/>
          <a:stretch/>
        </p:blipFill>
        <p:spPr>
          <a:xfrm>
            <a:off x="9696400" y="2420888"/>
            <a:ext cx="2365529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436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FF689-E190-E104-ED99-D010B1FEC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7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222F5-3CE2-83C0-087C-B4E2217A8351}"/>
              </a:ext>
            </a:extLst>
          </p:cNvPr>
          <p:cNvSpPr/>
          <p:nvPr/>
        </p:nvSpPr>
        <p:spPr bwMode="white">
          <a:xfrm>
            <a:off x="7595467" y="4701921"/>
            <a:ext cx="2503933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8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23297-6820-50B7-7B30-369D9597CB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000360" cy="430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6EC58-F6A6-23A7-51FB-759C82B96987}"/>
              </a:ext>
            </a:extLst>
          </p:cNvPr>
          <p:cNvSpPr/>
          <p:nvPr/>
        </p:nvSpPr>
        <p:spPr bwMode="white">
          <a:xfrm>
            <a:off x="4151785" y="3645024"/>
            <a:ext cx="33843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38F054-CC6C-2135-5A07-FE4E0DF21D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90" t="5466" r="22706" b="8710"/>
          <a:stretch/>
        </p:blipFill>
        <p:spPr>
          <a:xfrm>
            <a:off x="3935760" y="4250977"/>
            <a:ext cx="3382227" cy="258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063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62CE2-0FFF-1DD2-FE8A-F2534D5E95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407368" y="900000"/>
            <a:ext cx="11520000" cy="3478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3F36E3-B07D-E999-540B-DF26F43338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18" t="2481" r="7078" b="4597"/>
          <a:stretch/>
        </p:blipFill>
        <p:spPr>
          <a:xfrm>
            <a:off x="5231904" y="3573016"/>
            <a:ext cx="3744416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818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62CE2-0FFF-1DD2-FE8A-F2534D5E95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60158"/>
          <a:stretch/>
        </p:blipFill>
        <p:spPr>
          <a:xfrm>
            <a:off x="407368" y="972011"/>
            <a:ext cx="10655904" cy="2456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4B49A4-5CA0-B6ED-46F3-65EA8C0A86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1"/>
          <a:stretch/>
        </p:blipFill>
        <p:spPr>
          <a:xfrm>
            <a:off x="1199456" y="3717032"/>
            <a:ext cx="9361040" cy="87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118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F36E3-B07D-E999-540B-DF26F4333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25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60457-34D0-11CE-88BD-ACA6794FD642}"/>
              </a:ext>
            </a:extLst>
          </p:cNvPr>
          <p:cNvSpPr/>
          <p:nvPr/>
        </p:nvSpPr>
        <p:spPr bwMode="white">
          <a:xfrm>
            <a:off x="335361" y="1062258"/>
            <a:ext cx="7070267" cy="5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01DE2-4A3E-942C-CA40-9F35D3E33143}"/>
              </a:ext>
            </a:extLst>
          </p:cNvPr>
          <p:cNvSpPr/>
          <p:nvPr/>
        </p:nvSpPr>
        <p:spPr bwMode="white">
          <a:xfrm>
            <a:off x="335361" y="1959454"/>
            <a:ext cx="6226512" cy="132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54A367-8CCB-EA44-48B1-FD1264914FD4}"/>
              </a:ext>
            </a:extLst>
          </p:cNvPr>
          <p:cNvSpPr/>
          <p:nvPr/>
        </p:nvSpPr>
        <p:spPr bwMode="white">
          <a:xfrm>
            <a:off x="335360" y="3591587"/>
            <a:ext cx="4333963" cy="46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9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CADA4147-7CF4-DDF0-8779-A07E2A13C6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3" t="8767" r="7703" b="23918"/>
          <a:stretch/>
        </p:blipFill>
        <p:spPr>
          <a:xfrm>
            <a:off x="8472264" y="4005064"/>
            <a:ext cx="3384376" cy="2742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668CA60-33C8-8935-AD0C-7F5856856E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89032" cy="504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558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9F108-1EC4-9C8A-AC7B-0C40122058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"/>
          <a:stretch/>
        </p:blipFill>
        <p:spPr>
          <a:xfrm>
            <a:off x="407368" y="764704"/>
            <a:ext cx="11160000" cy="5951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5CC667-893C-56C7-766E-425B51D100D7}"/>
              </a:ext>
            </a:extLst>
          </p:cNvPr>
          <p:cNvSpPr/>
          <p:nvPr/>
        </p:nvSpPr>
        <p:spPr bwMode="white">
          <a:xfrm>
            <a:off x="2639616" y="3429001"/>
            <a:ext cx="11521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75A2D7-4724-4B6B-A7B8-2645AB999FA9}"/>
              </a:ext>
            </a:extLst>
          </p:cNvPr>
          <p:cNvSpPr/>
          <p:nvPr/>
        </p:nvSpPr>
        <p:spPr bwMode="white">
          <a:xfrm>
            <a:off x="9292680" y="3356992"/>
            <a:ext cx="1267815" cy="62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1BA90A-D02D-1FA8-750C-6073B8148C03}"/>
              </a:ext>
            </a:extLst>
          </p:cNvPr>
          <p:cNvSpPr/>
          <p:nvPr/>
        </p:nvSpPr>
        <p:spPr bwMode="white">
          <a:xfrm>
            <a:off x="10920536" y="4365104"/>
            <a:ext cx="532125" cy="5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F46FC8-2A25-BD94-493E-0B5878F9DE65}"/>
              </a:ext>
            </a:extLst>
          </p:cNvPr>
          <p:cNvSpPr/>
          <p:nvPr/>
        </p:nvSpPr>
        <p:spPr bwMode="white">
          <a:xfrm>
            <a:off x="1055440" y="5157192"/>
            <a:ext cx="18722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4EF673-923C-19FD-C1AB-83313D972821}"/>
              </a:ext>
            </a:extLst>
          </p:cNvPr>
          <p:cNvSpPr/>
          <p:nvPr/>
        </p:nvSpPr>
        <p:spPr bwMode="white">
          <a:xfrm>
            <a:off x="6888088" y="5229200"/>
            <a:ext cx="24045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A4147-7CF4-DDF0-8779-A07E2A13C6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502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CB1F4-B6EF-C844-C9F6-79FF45FD16FD}"/>
              </a:ext>
            </a:extLst>
          </p:cNvPr>
          <p:cNvSpPr/>
          <p:nvPr/>
        </p:nvSpPr>
        <p:spPr bwMode="white">
          <a:xfrm>
            <a:off x="335361" y="1166619"/>
            <a:ext cx="2751470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98596B-082E-401B-E678-F6FCFB559A16}"/>
              </a:ext>
            </a:extLst>
          </p:cNvPr>
          <p:cNvSpPr/>
          <p:nvPr/>
        </p:nvSpPr>
        <p:spPr bwMode="white">
          <a:xfrm>
            <a:off x="3086831" y="1052354"/>
            <a:ext cx="3475041" cy="53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D6212A-E3BE-FE10-B023-B5B21ABDD807}"/>
              </a:ext>
            </a:extLst>
          </p:cNvPr>
          <p:cNvSpPr/>
          <p:nvPr/>
        </p:nvSpPr>
        <p:spPr bwMode="white">
          <a:xfrm>
            <a:off x="335360" y="2004567"/>
            <a:ext cx="6226511" cy="136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54A2B9-D724-851A-AE16-1516A19AEFC5}"/>
              </a:ext>
            </a:extLst>
          </p:cNvPr>
          <p:cNvSpPr/>
          <p:nvPr/>
        </p:nvSpPr>
        <p:spPr bwMode="white">
          <a:xfrm>
            <a:off x="335361" y="3670940"/>
            <a:ext cx="6226510" cy="46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3CC31B-478E-A5F4-CEAB-4A04FB821C35}"/>
              </a:ext>
            </a:extLst>
          </p:cNvPr>
          <p:cNvSpPr/>
          <p:nvPr/>
        </p:nvSpPr>
        <p:spPr bwMode="white">
          <a:xfrm>
            <a:off x="459128" y="4546978"/>
            <a:ext cx="4570235" cy="46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6A7911-C782-D5CE-536E-2682C65B786B}"/>
              </a:ext>
            </a:extLst>
          </p:cNvPr>
          <p:cNvSpPr/>
          <p:nvPr/>
        </p:nvSpPr>
        <p:spPr bwMode="white">
          <a:xfrm>
            <a:off x="5029364" y="4546978"/>
            <a:ext cx="1532508" cy="46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68CD8B-8795-F7C7-1352-807FE37E82E7}"/>
              </a:ext>
            </a:extLst>
          </p:cNvPr>
          <p:cNvSpPr/>
          <p:nvPr/>
        </p:nvSpPr>
        <p:spPr bwMode="white">
          <a:xfrm>
            <a:off x="335360" y="5375403"/>
            <a:ext cx="6134163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6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FB8F1-0079-2591-3A05-10CDAB3D8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40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187E4AD-6A9D-88E2-51D8-F792C9A5D7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3" t="2972" r="8328"/>
          <a:stretch/>
        </p:blipFill>
        <p:spPr>
          <a:xfrm>
            <a:off x="6672065" y="3933056"/>
            <a:ext cx="2880320" cy="2890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677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37D72-5EE0-DE68-3B4C-3213052E6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9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16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7E4AD-6A9D-88E2-51D8-F792C9A5D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3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99843-1B3B-85DC-6DB9-C4237BE68D1C}"/>
              </a:ext>
            </a:extLst>
          </p:cNvPr>
          <p:cNvSpPr/>
          <p:nvPr/>
        </p:nvSpPr>
        <p:spPr bwMode="white">
          <a:xfrm>
            <a:off x="681917" y="1100222"/>
            <a:ext cx="5369652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C80644-B098-6F1F-CF9E-51174CE31BF9}"/>
              </a:ext>
            </a:extLst>
          </p:cNvPr>
          <p:cNvSpPr/>
          <p:nvPr/>
        </p:nvSpPr>
        <p:spPr bwMode="white">
          <a:xfrm>
            <a:off x="681917" y="1988840"/>
            <a:ext cx="53696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8411FA-CFB8-4309-CCEE-F145556376BE}"/>
              </a:ext>
            </a:extLst>
          </p:cNvPr>
          <p:cNvSpPr/>
          <p:nvPr/>
        </p:nvSpPr>
        <p:spPr bwMode="white">
          <a:xfrm>
            <a:off x="681916" y="3607765"/>
            <a:ext cx="1957700" cy="4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7D7E4A-57E0-0F4F-D41F-E3FC131B973E}"/>
              </a:ext>
            </a:extLst>
          </p:cNvPr>
          <p:cNvSpPr/>
          <p:nvPr/>
        </p:nvSpPr>
        <p:spPr bwMode="white">
          <a:xfrm>
            <a:off x="2639616" y="3284984"/>
            <a:ext cx="309634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09C4DA-60BE-00D4-6E26-8024069CC3C3}"/>
              </a:ext>
            </a:extLst>
          </p:cNvPr>
          <p:cNvSpPr/>
          <p:nvPr/>
        </p:nvSpPr>
        <p:spPr bwMode="white">
          <a:xfrm>
            <a:off x="720000" y="4790029"/>
            <a:ext cx="1494743" cy="90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57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C95F4-DB38-A33B-E07E-95078A8D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8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C74C62-1F07-F667-73C0-3A81EDC29310}"/>
              </a:ext>
            </a:extLst>
          </p:cNvPr>
          <p:cNvSpPr/>
          <p:nvPr/>
        </p:nvSpPr>
        <p:spPr bwMode="white">
          <a:xfrm>
            <a:off x="8345192" y="5341972"/>
            <a:ext cx="291029" cy="32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31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B5ED2-73D9-525E-3D53-6D486E935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33048" cy="445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133BE-8101-13C7-1D16-FB5C7E1D2C61}"/>
              </a:ext>
            </a:extLst>
          </p:cNvPr>
          <p:cNvSpPr/>
          <p:nvPr/>
        </p:nvSpPr>
        <p:spPr bwMode="white">
          <a:xfrm>
            <a:off x="8759578" y="3233272"/>
            <a:ext cx="552812" cy="48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2C4B7E-C78A-DA65-F54C-A9B78018F0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2" r="63335" b="6877"/>
          <a:stretch/>
        </p:blipFill>
        <p:spPr>
          <a:xfrm>
            <a:off x="7284354" y="3717032"/>
            <a:ext cx="2999736" cy="306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58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55C56-CF01-8FBF-6E3A-A20334785D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89032" cy="454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24752-727B-1C5F-02E6-9B16503B3C04}"/>
              </a:ext>
            </a:extLst>
          </p:cNvPr>
          <p:cNvSpPr/>
          <p:nvPr/>
        </p:nvSpPr>
        <p:spPr bwMode="white">
          <a:xfrm>
            <a:off x="8616280" y="3228742"/>
            <a:ext cx="572846" cy="48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2C4B7E-C78A-DA65-F54C-A9B78018F0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2" t="4267" r="15829" b="6876"/>
          <a:stretch/>
        </p:blipFill>
        <p:spPr>
          <a:xfrm>
            <a:off x="9189126" y="3573016"/>
            <a:ext cx="2603259" cy="3192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062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E7BF9-674F-C430-D45C-E1DF6DB6F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10623629" cy="169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EA9F33-2665-A8BD-06E8-1C3B689508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85076"/>
          <a:stretch/>
        </p:blipFill>
        <p:spPr>
          <a:xfrm>
            <a:off x="990019" y="2636912"/>
            <a:ext cx="10027164" cy="59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507A46C-38B5-1405-D749-D69E09421A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3" r="38459" b="6088"/>
          <a:stretch/>
        </p:blipFill>
        <p:spPr>
          <a:xfrm>
            <a:off x="3071664" y="3267299"/>
            <a:ext cx="4896544" cy="354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750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A9F33-2665-A8BD-06E8-1C3B689508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8"/>
          <a:stretch/>
        </p:blipFill>
        <p:spPr>
          <a:xfrm>
            <a:off x="407368" y="1052736"/>
            <a:ext cx="11520000" cy="33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1F2DC-C35A-1577-770A-5450D2EF1C51}"/>
              </a:ext>
            </a:extLst>
          </p:cNvPr>
          <p:cNvSpPr/>
          <p:nvPr/>
        </p:nvSpPr>
        <p:spPr bwMode="white">
          <a:xfrm>
            <a:off x="10194607" y="2098216"/>
            <a:ext cx="390347" cy="3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54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BD94B-9603-5CD8-631A-F5164D458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577064" cy="4663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CABD8-DCA6-AE23-0836-B8FEC0E99AB0}"/>
              </a:ext>
            </a:extLst>
          </p:cNvPr>
          <p:cNvSpPr/>
          <p:nvPr/>
        </p:nvSpPr>
        <p:spPr bwMode="white">
          <a:xfrm>
            <a:off x="8904312" y="3242074"/>
            <a:ext cx="504056" cy="47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07A46C-38B5-1405-D749-D69E09421A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88" t="30155" r="2168" b="6088"/>
          <a:stretch/>
        </p:blipFill>
        <p:spPr>
          <a:xfrm>
            <a:off x="8888543" y="3861048"/>
            <a:ext cx="3040106" cy="292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164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5011C-C565-AA8D-E2BE-9A0B3B353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846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</Words>
  <Application>Microsoft Office PowerPoint</Application>
  <PresentationFormat>宽屏</PresentationFormat>
  <Paragraphs>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