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212124"/>
            <a:ext cx="11377264" cy="439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E8ED5-BA3E-13FF-1726-25006E650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24" y="900000"/>
            <a:ext cx="11029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B28963-BC61-A0CB-99A2-98A3A6334615}"/>
              </a:ext>
            </a:extLst>
          </p:cNvPr>
          <p:cNvSpPr/>
          <p:nvPr/>
        </p:nvSpPr>
        <p:spPr bwMode="white">
          <a:xfrm>
            <a:off x="335360" y="1052736"/>
            <a:ext cx="10381015" cy="12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FEF8799-1209-E24D-8F75-EE0A217A6422}"/>
              </a:ext>
            </a:extLst>
          </p:cNvPr>
          <p:cNvSpPr/>
          <p:nvPr/>
        </p:nvSpPr>
        <p:spPr bwMode="white">
          <a:xfrm>
            <a:off x="335360" y="2753058"/>
            <a:ext cx="5772503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189B02D-6B80-DC2B-331C-8696272C5FC1}"/>
              </a:ext>
            </a:extLst>
          </p:cNvPr>
          <p:cNvSpPr/>
          <p:nvPr/>
        </p:nvSpPr>
        <p:spPr bwMode="white">
          <a:xfrm>
            <a:off x="335360" y="3501584"/>
            <a:ext cx="3396239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B9F9D2-A93C-A9EE-1947-70E46206D7D2}"/>
              </a:ext>
            </a:extLst>
          </p:cNvPr>
          <p:cNvSpPr/>
          <p:nvPr/>
        </p:nvSpPr>
        <p:spPr bwMode="white">
          <a:xfrm>
            <a:off x="335361" y="4341394"/>
            <a:ext cx="5844511" cy="45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86639CF-8217-7657-7BA3-7F5D7003BEB7}"/>
              </a:ext>
            </a:extLst>
          </p:cNvPr>
          <p:cNvSpPr/>
          <p:nvPr/>
        </p:nvSpPr>
        <p:spPr bwMode="white">
          <a:xfrm>
            <a:off x="335361" y="5135562"/>
            <a:ext cx="5268447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BDC16CD-5C6C-55DF-4A65-0B06467CA3BC}"/>
              </a:ext>
            </a:extLst>
          </p:cNvPr>
          <p:cNvSpPr/>
          <p:nvPr/>
        </p:nvSpPr>
        <p:spPr bwMode="white">
          <a:xfrm>
            <a:off x="335361" y="5929730"/>
            <a:ext cx="5772502" cy="52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img_16777215">
            <a:extLst>
              <a:ext uri="{FF2B5EF4-FFF2-40B4-BE49-F238E27FC236}">
                <a16:creationId xmlns:a16="http://schemas.microsoft.com/office/drawing/2014/main" id="{41E8851C-4DE1-3BE7-E5A6-69307344D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4" t="35155" b="18589"/>
          <a:stretch/>
        </p:blipFill>
        <p:spPr>
          <a:xfrm>
            <a:off x="6617175" y="2242888"/>
            <a:ext cx="2791193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9183" y="2314896"/>
            <a:ext cx="2592287" cy="25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1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2" grpId="0" animBg="1"/>
      <p:bldP spid="24" grpId="0" animBg="1"/>
      <p:bldP spid="30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79D36-78AF-F1A2-B062-05818775C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19" y="900000"/>
            <a:ext cx="10998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835F49-BBEB-4EFB-5F1F-29B73B54E128}"/>
              </a:ext>
            </a:extLst>
          </p:cNvPr>
          <p:cNvSpPr/>
          <p:nvPr/>
        </p:nvSpPr>
        <p:spPr bwMode="white">
          <a:xfrm>
            <a:off x="480794" y="980729"/>
            <a:ext cx="6335285" cy="46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6B5D46-EBED-0CD1-F75B-E1806B55934A}"/>
              </a:ext>
            </a:extLst>
          </p:cNvPr>
          <p:cNvSpPr/>
          <p:nvPr/>
        </p:nvSpPr>
        <p:spPr bwMode="white">
          <a:xfrm>
            <a:off x="480794" y="1846350"/>
            <a:ext cx="4967133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4F91B7-D439-1E74-7DC7-ECF41516255D}"/>
              </a:ext>
            </a:extLst>
          </p:cNvPr>
          <p:cNvSpPr/>
          <p:nvPr/>
        </p:nvSpPr>
        <p:spPr bwMode="white">
          <a:xfrm>
            <a:off x="480795" y="2719905"/>
            <a:ext cx="5671997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DF49C4-4562-BF7B-C209-95EFBA471ECD}"/>
              </a:ext>
            </a:extLst>
          </p:cNvPr>
          <p:cNvSpPr/>
          <p:nvPr/>
        </p:nvSpPr>
        <p:spPr bwMode="white">
          <a:xfrm>
            <a:off x="480795" y="3466066"/>
            <a:ext cx="4391069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B0E3E3-75C0-166B-50E1-A65DDBF9B9E6}"/>
              </a:ext>
            </a:extLst>
          </p:cNvPr>
          <p:cNvSpPr/>
          <p:nvPr/>
        </p:nvSpPr>
        <p:spPr bwMode="white">
          <a:xfrm>
            <a:off x="480794" y="4203127"/>
            <a:ext cx="3959021" cy="52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5365A87-3163-F0F8-A265-83952D8E22C6}"/>
              </a:ext>
            </a:extLst>
          </p:cNvPr>
          <p:cNvSpPr/>
          <p:nvPr/>
        </p:nvSpPr>
        <p:spPr bwMode="white">
          <a:xfrm>
            <a:off x="335360" y="5157193"/>
            <a:ext cx="79928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C8E1B56-9F72-DC7C-53FB-D83B03F8AB2C}"/>
              </a:ext>
            </a:extLst>
          </p:cNvPr>
          <p:cNvSpPr/>
          <p:nvPr/>
        </p:nvSpPr>
        <p:spPr bwMode="white">
          <a:xfrm>
            <a:off x="480794" y="6087543"/>
            <a:ext cx="5831229" cy="5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01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5" grpId="0" animBg="1"/>
      <p:bldP spid="18" grpId="0" animBg="1"/>
      <p:bldP spid="22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96BB4-CACD-AAEA-0A72-49C462C0B8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FCC54-49E1-5C96-3BF5-234818199E7C}"/>
              </a:ext>
            </a:extLst>
          </p:cNvPr>
          <p:cNvSpPr/>
          <p:nvPr/>
        </p:nvSpPr>
        <p:spPr bwMode="white">
          <a:xfrm>
            <a:off x="9556598" y="5137533"/>
            <a:ext cx="329778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97F4D-634A-127F-F79C-18C1DD87E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79572-D585-935B-57CA-B3E6B5D49EAF}"/>
              </a:ext>
            </a:extLst>
          </p:cNvPr>
          <p:cNvSpPr/>
          <p:nvPr/>
        </p:nvSpPr>
        <p:spPr bwMode="white">
          <a:xfrm>
            <a:off x="1568888" y="3893518"/>
            <a:ext cx="685487" cy="5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E5EFB9-8896-A1F6-0E34-E7D866389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8" r="61459" b="7056"/>
          <a:stretch/>
        </p:blipFill>
        <p:spPr>
          <a:xfrm>
            <a:off x="4799856" y="3428268"/>
            <a:ext cx="3672408" cy="333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197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B81B8-9B63-760B-6793-9FCC697D0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17024" cy="384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2AADD-5B8F-AC0D-EC8D-D4E9D983F33E}"/>
              </a:ext>
            </a:extLst>
          </p:cNvPr>
          <p:cNvSpPr/>
          <p:nvPr/>
        </p:nvSpPr>
        <p:spPr bwMode="white">
          <a:xfrm>
            <a:off x="1631504" y="4077072"/>
            <a:ext cx="386189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F46176-95EC-FAF7-1F68-58A31AF8AED7}"/>
              </a:ext>
            </a:extLst>
          </p:cNvPr>
          <p:cNvSpPr/>
          <p:nvPr/>
        </p:nvSpPr>
        <p:spPr bwMode="white">
          <a:xfrm>
            <a:off x="4871864" y="3956249"/>
            <a:ext cx="695008" cy="5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0E5EFB9-8896-A1F6-0E34-E7D866389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7" r="13329" b="7056"/>
          <a:stretch/>
        </p:blipFill>
        <p:spPr>
          <a:xfrm>
            <a:off x="6888088" y="3789040"/>
            <a:ext cx="2581764" cy="286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356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86D8D-9F1B-268C-6E13-E85D1CB35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61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55590A-AA5C-1140-6A9F-93A94E4BBB1A}"/>
              </a:ext>
            </a:extLst>
          </p:cNvPr>
          <p:cNvSpPr/>
          <p:nvPr/>
        </p:nvSpPr>
        <p:spPr bwMode="white">
          <a:xfrm>
            <a:off x="821977" y="3658991"/>
            <a:ext cx="476996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52F1CE-AD4D-CA41-D79F-7366CFEF719B}"/>
              </a:ext>
            </a:extLst>
          </p:cNvPr>
          <p:cNvSpPr/>
          <p:nvPr/>
        </p:nvSpPr>
        <p:spPr bwMode="white">
          <a:xfrm>
            <a:off x="877258" y="4221088"/>
            <a:ext cx="3922598" cy="37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DEFB37-884D-AFA5-F345-FE69D223D510}"/>
              </a:ext>
            </a:extLst>
          </p:cNvPr>
          <p:cNvSpPr/>
          <p:nvPr/>
        </p:nvSpPr>
        <p:spPr bwMode="white">
          <a:xfrm>
            <a:off x="821977" y="4910564"/>
            <a:ext cx="3545831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20D912-2DA5-1420-CD15-A509BB7C234F}"/>
              </a:ext>
            </a:extLst>
          </p:cNvPr>
          <p:cNvSpPr/>
          <p:nvPr/>
        </p:nvSpPr>
        <p:spPr bwMode="white">
          <a:xfrm>
            <a:off x="877258" y="5539807"/>
            <a:ext cx="3850590" cy="29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9CE67BB-16B5-8EF9-3596-67446BB4DD14}"/>
              </a:ext>
            </a:extLst>
          </p:cNvPr>
          <p:cNvSpPr/>
          <p:nvPr/>
        </p:nvSpPr>
        <p:spPr bwMode="white">
          <a:xfrm>
            <a:off x="877258" y="6155222"/>
            <a:ext cx="1906374" cy="30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35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E43E6-C498-ED96-7598-802EF40DA7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64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7D8EF-7AB9-8058-64BD-B8C0B12AA690}"/>
              </a:ext>
            </a:extLst>
          </p:cNvPr>
          <p:cNvSpPr/>
          <p:nvPr/>
        </p:nvSpPr>
        <p:spPr bwMode="white">
          <a:xfrm>
            <a:off x="335360" y="1090770"/>
            <a:ext cx="3600400" cy="51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D2508-75F3-0872-7759-5A15C8B8A8D4}"/>
              </a:ext>
            </a:extLst>
          </p:cNvPr>
          <p:cNvSpPr/>
          <p:nvPr/>
        </p:nvSpPr>
        <p:spPr bwMode="white">
          <a:xfrm>
            <a:off x="335360" y="2140013"/>
            <a:ext cx="5472608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57E6BB-3B7D-7146-4EA8-CED4CA9C9288}"/>
              </a:ext>
            </a:extLst>
          </p:cNvPr>
          <p:cNvSpPr/>
          <p:nvPr/>
        </p:nvSpPr>
        <p:spPr bwMode="white">
          <a:xfrm>
            <a:off x="335360" y="3084332"/>
            <a:ext cx="4104456" cy="41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6025F6-7DC7-306F-3875-3C8749ADDD7E}"/>
              </a:ext>
            </a:extLst>
          </p:cNvPr>
          <p:cNvSpPr/>
          <p:nvPr/>
        </p:nvSpPr>
        <p:spPr bwMode="white">
          <a:xfrm>
            <a:off x="335360" y="4000035"/>
            <a:ext cx="6768752" cy="50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5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D1210-7782-9801-AA31-BBD566123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4511A-8F60-B952-FB4A-458CFF72F8E4}"/>
              </a:ext>
            </a:extLst>
          </p:cNvPr>
          <p:cNvSpPr/>
          <p:nvPr/>
        </p:nvSpPr>
        <p:spPr bwMode="white">
          <a:xfrm>
            <a:off x="335360" y="1033446"/>
            <a:ext cx="4141487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D49BD-D0E1-5340-E5E5-13ADD2116D9E}"/>
              </a:ext>
            </a:extLst>
          </p:cNvPr>
          <p:cNvSpPr/>
          <p:nvPr/>
        </p:nvSpPr>
        <p:spPr bwMode="white">
          <a:xfrm>
            <a:off x="335360" y="1929446"/>
            <a:ext cx="2427768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D37177-9DDF-EF24-4C87-5BE4D556CBB9}"/>
              </a:ext>
            </a:extLst>
          </p:cNvPr>
          <p:cNvSpPr/>
          <p:nvPr/>
        </p:nvSpPr>
        <p:spPr bwMode="white">
          <a:xfrm>
            <a:off x="335360" y="2708920"/>
            <a:ext cx="39019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4D2BDA-D000-9489-1DB7-A3DE7DF7B043}"/>
              </a:ext>
            </a:extLst>
          </p:cNvPr>
          <p:cNvSpPr/>
          <p:nvPr/>
        </p:nvSpPr>
        <p:spPr bwMode="white">
          <a:xfrm>
            <a:off x="335360" y="3626126"/>
            <a:ext cx="6278179" cy="5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1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D0C5B-CEB2-6520-547F-E9CF7E015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73" y="900000"/>
            <a:ext cx="974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CDBC0-88AE-08E6-BDF0-AE63D86B8C2D}"/>
              </a:ext>
            </a:extLst>
          </p:cNvPr>
          <p:cNvSpPr/>
          <p:nvPr/>
        </p:nvSpPr>
        <p:spPr bwMode="white">
          <a:xfrm>
            <a:off x="335360" y="964447"/>
            <a:ext cx="9217024" cy="112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1F57DD-E0C0-074A-CC6C-59B493D06A14}"/>
              </a:ext>
            </a:extLst>
          </p:cNvPr>
          <p:cNvSpPr/>
          <p:nvPr/>
        </p:nvSpPr>
        <p:spPr bwMode="white">
          <a:xfrm>
            <a:off x="440050" y="2417787"/>
            <a:ext cx="3927757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4037C9-DF11-5AA5-FD60-B6F4827BFA42}"/>
              </a:ext>
            </a:extLst>
          </p:cNvPr>
          <p:cNvSpPr/>
          <p:nvPr/>
        </p:nvSpPr>
        <p:spPr bwMode="white">
          <a:xfrm>
            <a:off x="440050" y="3110598"/>
            <a:ext cx="5223901" cy="4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089E69B-CFB6-E089-95AC-28FE21173D32}"/>
              </a:ext>
            </a:extLst>
          </p:cNvPr>
          <p:cNvSpPr/>
          <p:nvPr/>
        </p:nvSpPr>
        <p:spPr bwMode="white">
          <a:xfrm>
            <a:off x="440050" y="3898525"/>
            <a:ext cx="3279685" cy="82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76998AC-B913-B9E9-F03E-65877201B68C}"/>
              </a:ext>
            </a:extLst>
          </p:cNvPr>
          <p:cNvSpPr/>
          <p:nvPr/>
        </p:nvSpPr>
        <p:spPr bwMode="white">
          <a:xfrm>
            <a:off x="440051" y="5145482"/>
            <a:ext cx="3358180" cy="41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2ED6F84-4A00-DADA-EA7E-A1DBA6193F7F}"/>
              </a:ext>
            </a:extLst>
          </p:cNvPr>
          <p:cNvSpPr/>
          <p:nvPr/>
        </p:nvSpPr>
        <p:spPr bwMode="white">
          <a:xfrm>
            <a:off x="440050" y="5877272"/>
            <a:ext cx="371173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0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5" grpId="0" animBg="1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8851C-4DE1-3BE7-E5A6-69307344D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79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E0E402-978B-5EFA-CE13-F8492883D436}"/>
              </a:ext>
            </a:extLst>
          </p:cNvPr>
          <p:cNvSpPr/>
          <p:nvPr/>
        </p:nvSpPr>
        <p:spPr bwMode="white">
          <a:xfrm>
            <a:off x="767408" y="2924944"/>
            <a:ext cx="5400600" cy="173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714CADF-0D27-7A03-69BC-D4C93DAED898}"/>
              </a:ext>
            </a:extLst>
          </p:cNvPr>
          <p:cNvSpPr/>
          <p:nvPr/>
        </p:nvSpPr>
        <p:spPr bwMode="white">
          <a:xfrm>
            <a:off x="855887" y="4877978"/>
            <a:ext cx="3655937" cy="3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0E31767-92DA-4328-71DF-8BA3BD538896}"/>
              </a:ext>
            </a:extLst>
          </p:cNvPr>
          <p:cNvSpPr/>
          <p:nvPr/>
        </p:nvSpPr>
        <p:spPr bwMode="white">
          <a:xfrm>
            <a:off x="876912" y="5425215"/>
            <a:ext cx="4643024" cy="45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4B3F5F50-A0EF-A0E3-8ED8-79C5987FF32E}"/>
              </a:ext>
            </a:extLst>
          </p:cNvPr>
          <p:cNvSpPr/>
          <p:nvPr/>
        </p:nvSpPr>
        <p:spPr bwMode="white">
          <a:xfrm>
            <a:off x="876912" y="6094765"/>
            <a:ext cx="5939168" cy="43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996952"/>
            <a:ext cx="2592287" cy="25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3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7" grpId="0" animBg="1"/>
      <p:bldP spid="53" grpId="0" animBg="1"/>
      <p:bldP spid="5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2023-11-18T18:48:23Z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