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24" r:id="rId2"/>
    <p:sldId id="376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3" r:id="rId12"/>
    <p:sldId id="362" r:id="rId13"/>
    <p:sldId id="361" r:id="rId14"/>
    <p:sldId id="359" r:id="rId15"/>
    <p:sldId id="357" r:id="rId16"/>
    <p:sldId id="356" r:id="rId17"/>
    <p:sldId id="355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39" r:id="rId33"/>
    <p:sldId id="337" r:id="rId34"/>
    <p:sldId id="335" r:id="rId35"/>
    <p:sldId id="334" r:id="rId36"/>
    <p:sldId id="333" r:id="rId37"/>
    <p:sldId id="332" r:id="rId38"/>
    <p:sldId id="331" r:id="rId39"/>
    <p:sldId id="330" r:id="rId40"/>
    <p:sldId id="329" r:id="rId41"/>
    <p:sldId id="377" r:id="rId42"/>
    <p:sldId id="327" r:id="rId43"/>
    <p:sldId id="326" r:id="rId44"/>
    <p:sldId id="325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02078-673F-455A-B7D1-6636969D8A4D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51F56-2F06-44C0-A08F-340C05821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83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51F56-2F06-44C0-A08F-340C05821B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35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51F56-2F06-44C0-A08F-340C05821B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61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7AF5B-6880-46F5-287C-A32460E7B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71896"/>
            <a:ext cx="11520000" cy="304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587DC1CE-29EF-E8BD-D65F-B20FAE0907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85" b="9804"/>
          <a:stretch/>
        </p:blipFill>
        <p:spPr>
          <a:xfrm>
            <a:off x="8151630" y="3789040"/>
            <a:ext cx="2696898" cy="3027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E3D6BEA-7702-C247-88A7-E4DA19BA52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6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6BEB5-F385-E1CE-7A58-4A0B17344188}"/>
              </a:ext>
            </a:extLst>
          </p:cNvPr>
          <p:cNvSpPr/>
          <p:nvPr/>
        </p:nvSpPr>
        <p:spPr bwMode="white">
          <a:xfrm>
            <a:off x="11013384" y="3836537"/>
            <a:ext cx="314180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97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4E9F3-9DF9-79AD-6690-77862671B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153128" cy="4386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ACCC72-D985-3BEB-287E-378E4E0B8E70}"/>
              </a:ext>
            </a:extLst>
          </p:cNvPr>
          <p:cNvSpPr/>
          <p:nvPr/>
        </p:nvSpPr>
        <p:spPr bwMode="white">
          <a:xfrm>
            <a:off x="9696401" y="2132857"/>
            <a:ext cx="3773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87DC1CE-29EF-E8BD-D65F-B20FAE0907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1" t="12389" r="17079" b="28111"/>
          <a:stretch/>
        </p:blipFill>
        <p:spPr>
          <a:xfrm>
            <a:off x="8112224" y="4293096"/>
            <a:ext cx="3922972" cy="242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403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F1892-3359-4C79-DA49-E015413CEE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57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FE127C-90C6-26BE-1232-12FCBC2E6B11}"/>
              </a:ext>
            </a:extLst>
          </p:cNvPr>
          <p:cNvSpPr/>
          <p:nvPr/>
        </p:nvSpPr>
        <p:spPr bwMode="white">
          <a:xfrm>
            <a:off x="11003863" y="1805899"/>
            <a:ext cx="304662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7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0D18F-996C-1951-462E-2869CA471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0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1BD9E3-CF7F-5BA6-600A-7ACB2B1D20B0}"/>
              </a:ext>
            </a:extLst>
          </p:cNvPr>
          <p:cNvSpPr/>
          <p:nvPr/>
        </p:nvSpPr>
        <p:spPr bwMode="white">
          <a:xfrm>
            <a:off x="9090210" y="1833606"/>
            <a:ext cx="323702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1C1809-AC7A-4588-C921-50CB077611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"/>
          <a:stretch/>
        </p:blipFill>
        <p:spPr>
          <a:xfrm>
            <a:off x="1065600" y="3587052"/>
            <a:ext cx="10863048" cy="183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311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A1DDF-E010-36D8-F7AB-F4A81F1FD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2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2C3D4-33B6-F55A-5DC7-56CD7E50B361}"/>
              </a:ext>
            </a:extLst>
          </p:cNvPr>
          <p:cNvSpPr/>
          <p:nvPr/>
        </p:nvSpPr>
        <p:spPr bwMode="white">
          <a:xfrm>
            <a:off x="10975301" y="1823670"/>
            <a:ext cx="361785" cy="3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3B9B39-C22D-1C13-E434-5939B597DB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0" r="73961"/>
          <a:stretch/>
        </p:blipFill>
        <p:spPr>
          <a:xfrm>
            <a:off x="3087381" y="3573016"/>
            <a:ext cx="2999736" cy="2945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433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2EAF3-8A10-B43D-06CE-2D15BA6471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6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C3CC1-EA0E-C426-B04A-015021899668}"/>
              </a:ext>
            </a:extLst>
          </p:cNvPr>
          <p:cNvSpPr/>
          <p:nvPr/>
        </p:nvSpPr>
        <p:spPr bwMode="white">
          <a:xfrm>
            <a:off x="11022905" y="2872918"/>
            <a:ext cx="285619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3B9B39-C22D-1C13-E434-5939B597DB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5" t="28518" r="36456"/>
          <a:stretch/>
        </p:blipFill>
        <p:spPr>
          <a:xfrm>
            <a:off x="8040216" y="3573016"/>
            <a:ext cx="3528392" cy="272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2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E12F7-1CB0-3D8D-BC26-01FF06FDC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0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B14FB-313C-4426-3877-A17B8CCA355B}"/>
              </a:ext>
            </a:extLst>
          </p:cNvPr>
          <p:cNvSpPr/>
          <p:nvPr/>
        </p:nvSpPr>
        <p:spPr bwMode="white">
          <a:xfrm>
            <a:off x="11003863" y="3832847"/>
            <a:ext cx="304662" cy="32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3B9B39-C22D-1C13-E434-5939B597DB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94" t="7773" r="7703"/>
          <a:stretch/>
        </p:blipFill>
        <p:spPr>
          <a:xfrm>
            <a:off x="7752184" y="3501008"/>
            <a:ext cx="2399077" cy="3258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722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0139F-1C30-C6B5-9443-F86ABF58A3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8"/>
          <a:stretch/>
        </p:blipFill>
        <p:spPr>
          <a:xfrm>
            <a:off x="407368" y="899990"/>
            <a:ext cx="10800000" cy="579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BE6FB-E5A9-7D6E-017A-BCC1AFCA5D74}"/>
              </a:ext>
            </a:extLst>
          </p:cNvPr>
          <p:cNvSpPr/>
          <p:nvPr/>
        </p:nvSpPr>
        <p:spPr bwMode="white">
          <a:xfrm>
            <a:off x="10200456" y="4437112"/>
            <a:ext cx="576064" cy="42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8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BA17F-8328-CFB0-1041-3FD5D8E09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8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8BFDA-6900-BED0-C4FA-6432E3DFB640}"/>
              </a:ext>
            </a:extLst>
          </p:cNvPr>
          <p:cNvSpPr/>
          <p:nvPr/>
        </p:nvSpPr>
        <p:spPr bwMode="white">
          <a:xfrm>
            <a:off x="4805913" y="2852937"/>
            <a:ext cx="39986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9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39B02-2E4B-9F9B-DD71-FA712DF38E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11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1AFB5-E670-1258-5AE4-1A8CCD33C3F9}"/>
              </a:ext>
            </a:extLst>
          </p:cNvPr>
          <p:cNvSpPr/>
          <p:nvPr/>
        </p:nvSpPr>
        <p:spPr bwMode="white">
          <a:xfrm>
            <a:off x="4977285" y="2862479"/>
            <a:ext cx="2894280" cy="4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A0EA55-F3B9-C9F4-07F1-50ACC6AB9EEC}"/>
              </a:ext>
            </a:extLst>
          </p:cNvPr>
          <p:cNvSpPr/>
          <p:nvPr/>
        </p:nvSpPr>
        <p:spPr bwMode="white">
          <a:xfrm>
            <a:off x="1749781" y="3824666"/>
            <a:ext cx="1494743" cy="36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561D6-78C8-CDD6-18DA-AE5A7DF768BF}"/>
              </a:ext>
            </a:extLst>
          </p:cNvPr>
          <p:cNvSpPr/>
          <p:nvPr/>
        </p:nvSpPr>
        <p:spPr bwMode="white">
          <a:xfrm>
            <a:off x="2140128" y="5729985"/>
            <a:ext cx="257057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01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3215B-6497-DFCE-AA6F-97907D01C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40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0EB6F3-39D6-8AFB-239A-B9A9549159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3"/>
          <a:stretch/>
        </p:blipFill>
        <p:spPr>
          <a:xfrm>
            <a:off x="407368" y="2492896"/>
            <a:ext cx="11520000" cy="417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C3545-D4F9-2A8D-85F4-661BAB283B03}"/>
              </a:ext>
            </a:extLst>
          </p:cNvPr>
          <p:cNvSpPr/>
          <p:nvPr/>
        </p:nvSpPr>
        <p:spPr bwMode="white">
          <a:xfrm>
            <a:off x="11003863" y="2654937"/>
            <a:ext cx="314181" cy="3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6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45F51-882E-B8CF-8569-4D991D041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F8CC15-A7DA-E46F-3F5A-E18E11F9EFFE}"/>
              </a:ext>
            </a:extLst>
          </p:cNvPr>
          <p:cNvSpPr/>
          <p:nvPr/>
        </p:nvSpPr>
        <p:spPr bwMode="white">
          <a:xfrm>
            <a:off x="4129946" y="4803966"/>
            <a:ext cx="1447140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CA235-F7E7-6321-0E75-7FD3732D45A3}"/>
              </a:ext>
            </a:extLst>
          </p:cNvPr>
          <p:cNvSpPr/>
          <p:nvPr/>
        </p:nvSpPr>
        <p:spPr bwMode="white">
          <a:xfrm>
            <a:off x="9547202" y="4803966"/>
            <a:ext cx="1517350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8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838A3-A532-1F57-533C-BB19F6E9B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50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3DD77-D142-0A72-54DA-4F158DACC79C}"/>
              </a:ext>
            </a:extLst>
          </p:cNvPr>
          <p:cNvSpPr/>
          <p:nvPr/>
        </p:nvSpPr>
        <p:spPr bwMode="white">
          <a:xfrm>
            <a:off x="949641" y="3292131"/>
            <a:ext cx="4070980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6B942-216F-4736-7802-BC30359F5955}"/>
              </a:ext>
            </a:extLst>
          </p:cNvPr>
          <p:cNvSpPr/>
          <p:nvPr/>
        </p:nvSpPr>
        <p:spPr bwMode="white">
          <a:xfrm>
            <a:off x="926064" y="4055408"/>
            <a:ext cx="4017808" cy="102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58F7F1-AAB3-BEB8-6AAE-A7090C0DCCE5}"/>
              </a:ext>
            </a:extLst>
          </p:cNvPr>
          <p:cNvSpPr/>
          <p:nvPr/>
        </p:nvSpPr>
        <p:spPr bwMode="white">
          <a:xfrm>
            <a:off x="973218" y="5471803"/>
            <a:ext cx="1870450" cy="29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471" y="3273436"/>
            <a:ext cx="4253945" cy="336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0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0123D-93B8-1BEC-F770-7B6896446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5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8A13A4-3AF0-F518-E857-B9D215FF6846}"/>
              </a:ext>
            </a:extLst>
          </p:cNvPr>
          <p:cNvSpPr/>
          <p:nvPr/>
        </p:nvSpPr>
        <p:spPr bwMode="white">
          <a:xfrm>
            <a:off x="1055441" y="2852140"/>
            <a:ext cx="6054472" cy="3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244A82-0973-20BB-4356-5ECC100E6C04}"/>
              </a:ext>
            </a:extLst>
          </p:cNvPr>
          <p:cNvSpPr/>
          <p:nvPr/>
        </p:nvSpPr>
        <p:spPr bwMode="white">
          <a:xfrm>
            <a:off x="1111896" y="3737745"/>
            <a:ext cx="4236694" cy="3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8F2E45-502B-BE13-993E-A6C6DFB8135C}"/>
              </a:ext>
            </a:extLst>
          </p:cNvPr>
          <p:cNvSpPr/>
          <p:nvPr/>
        </p:nvSpPr>
        <p:spPr bwMode="white">
          <a:xfrm>
            <a:off x="1111896" y="4604305"/>
            <a:ext cx="3703537" cy="37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0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9F762-3856-034A-4D19-4E187FCF8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956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8775E-37ED-BBF5-5AE2-2B2198471B14}"/>
              </a:ext>
            </a:extLst>
          </p:cNvPr>
          <p:cNvSpPr/>
          <p:nvPr/>
        </p:nvSpPr>
        <p:spPr bwMode="white">
          <a:xfrm>
            <a:off x="335360" y="1042987"/>
            <a:ext cx="1999338" cy="3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D25CD9-481B-786F-3E89-00D3CDD38A06}"/>
              </a:ext>
            </a:extLst>
          </p:cNvPr>
          <p:cNvSpPr/>
          <p:nvPr/>
        </p:nvSpPr>
        <p:spPr bwMode="white">
          <a:xfrm>
            <a:off x="335360" y="1929508"/>
            <a:ext cx="1932694" cy="3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756C29-0E55-0DD8-DE6A-FEA8C400063C}"/>
              </a:ext>
            </a:extLst>
          </p:cNvPr>
          <p:cNvSpPr/>
          <p:nvPr/>
        </p:nvSpPr>
        <p:spPr bwMode="white">
          <a:xfrm>
            <a:off x="335360" y="2806496"/>
            <a:ext cx="2965811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F881B5-D699-0C98-1301-493309F03F1A}"/>
              </a:ext>
            </a:extLst>
          </p:cNvPr>
          <p:cNvSpPr/>
          <p:nvPr/>
        </p:nvSpPr>
        <p:spPr bwMode="white">
          <a:xfrm>
            <a:off x="335360" y="3683485"/>
            <a:ext cx="2618181" cy="3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27033E-1981-753E-042B-2109CB833A51}"/>
              </a:ext>
            </a:extLst>
          </p:cNvPr>
          <p:cNvSpPr/>
          <p:nvPr/>
        </p:nvSpPr>
        <p:spPr bwMode="white">
          <a:xfrm>
            <a:off x="335360" y="4598603"/>
            <a:ext cx="2151669" cy="29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EFEA6A-1AF2-98E1-A5B1-DBA103F1BFF3}"/>
              </a:ext>
            </a:extLst>
          </p:cNvPr>
          <p:cNvSpPr/>
          <p:nvPr/>
        </p:nvSpPr>
        <p:spPr bwMode="white">
          <a:xfrm>
            <a:off x="335360" y="5494657"/>
            <a:ext cx="1980297" cy="27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5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601D9-FDD7-7A40-DA7A-B27943FE5B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"/>
          <a:stretch/>
        </p:blipFill>
        <p:spPr>
          <a:xfrm>
            <a:off x="407367" y="764694"/>
            <a:ext cx="9900000" cy="601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301D6-3E16-959E-3316-69846325DB3F}"/>
              </a:ext>
            </a:extLst>
          </p:cNvPr>
          <p:cNvSpPr/>
          <p:nvPr/>
        </p:nvSpPr>
        <p:spPr bwMode="white">
          <a:xfrm>
            <a:off x="927556" y="4783613"/>
            <a:ext cx="3728283" cy="43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FDB241-B955-A443-1236-805E00BE2CEB}"/>
              </a:ext>
            </a:extLst>
          </p:cNvPr>
          <p:cNvSpPr/>
          <p:nvPr/>
        </p:nvSpPr>
        <p:spPr bwMode="white">
          <a:xfrm>
            <a:off x="927557" y="5511233"/>
            <a:ext cx="3440251" cy="5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E5A503-7CE9-9C0E-6975-30063B11BA79}"/>
              </a:ext>
            </a:extLst>
          </p:cNvPr>
          <p:cNvSpPr/>
          <p:nvPr/>
        </p:nvSpPr>
        <p:spPr bwMode="white">
          <a:xfrm>
            <a:off x="911424" y="6309320"/>
            <a:ext cx="1272472" cy="4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E5A503-7CE9-9C0E-6975-30063B11BA79}"/>
              </a:ext>
            </a:extLst>
          </p:cNvPr>
          <p:cNvSpPr/>
          <p:nvPr/>
        </p:nvSpPr>
        <p:spPr bwMode="white">
          <a:xfrm>
            <a:off x="2183896" y="6309319"/>
            <a:ext cx="1535840" cy="4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30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28B2C-DFA0-5B6F-56A0-E1675E558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41" y="900000"/>
            <a:ext cx="114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4A0EF-9897-F849-8BEA-96A20BE4BADB}"/>
              </a:ext>
            </a:extLst>
          </p:cNvPr>
          <p:cNvSpPr/>
          <p:nvPr/>
        </p:nvSpPr>
        <p:spPr bwMode="white">
          <a:xfrm>
            <a:off x="335360" y="1022955"/>
            <a:ext cx="6687131" cy="38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9DBC41-C078-7437-F903-01FFE29AB3E3}"/>
              </a:ext>
            </a:extLst>
          </p:cNvPr>
          <p:cNvSpPr/>
          <p:nvPr/>
        </p:nvSpPr>
        <p:spPr bwMode="white">
          <a:xfrm>
            <a:off x="335360" y="1844824"/>
            <a:ext cx="770485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B67BCC-076E-C460-B4B3-EEF165AA00B0}"/>
              </a:ext>
            </a:extLst>
          </p:cNvPr>
          <p:cNvSpPr/>
          <p:nvPr/>
        </p:nvSpPr>
        <p:spPr bwMode="white">
          <a:xfrm>
            <a:off x="335360" y="3245615"/>
            <a:ext cx="2909091" cy="157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35CE38-7FE7-E701-3800-DF57CB110682}"/>
              </a:ext>
            </a:extLst>
          </p:cNvPr>
          <p:cNvSpPr/>
          <p:nvPr/>
        </p:nvSpPr>
        <p:spPr bwMode="white">
          <a:xfrm>
            <a:off x="3244451" y="3215015"/>
            <a:ext cx="2491509" cy="16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4592162-709B-CB25-2789-32DB195E2FD9}"/>
              </a:ext>
            </a:extLst>
          </p:cNvPr>
          <p:cNvSpPr/>
          <p:nvPr/>
        </p:nvSpPr>
        <p:spPr bwMode="white">
          <a:xfrm>
            <a:off x="335360" y="5373216"/>
            <a:ext cx="55446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78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0DB9C-DBCB-DBB0-F394-A429FB8DD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75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30B7BD-4BF1-1351-A9CC-D40F397F1134}"/>
              </a:ext>
            </a:extLst>
          </p:cNvPr>
          <p:cNvSpPr/>
          <p:nvPr/>
        </p:nvSpPr>
        <p:spPr bwMode="white">
          <a:xfrm>
            <a:off x="335359" y="900001"/>
            <a:ext cx="3332231" cy="164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AC734-60FA-E019-D272-FB97E5AA2FD4}"/>
              </a:ext>
            </a:extLst>
          </p:cNvPr>
          <p:cNvSpPr/>
          <p:nvPr/>
        </p:nvSpPr>
        <p:spPr bwMode="white">
          <a:xfrm>
            <a:off x="3667591" y="1157522"/>
            <a:ext cx="2428409" cy="122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C6B4EB-E975-5ED1-2095-CEC8713A13D5}"/>
              </a:ext>
            </a:extLst>
          </p:cNvPr>
          <p:cNvSpPr/>
          <p:nvPr/>
        </p:nvSpPr>
        <p:spPr bwMode="white">
          <a:xfrm>
            <a:off x="335359" y="3131865"/>
            <a:ext cx="2151669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C2BEFB-390A-0498-3FEC-2A5EAA229789}"/>
              </a:ext>
            </a:extLst>
          </p:cNvPr>
          <p:cNvSpPr/>
          <p:nvPr/>
        </p:nvSpPr>
        <p:spPr bwMode="white">
          <a:xfrm>
            <a:off x="335360" y="3980737"/>
            <a:ext cx="2151669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D1823E-B165-ED43-72EC-A9C4FD0A333C}"/>
              </a:ext>
            </a:extLst>
          </p:cNvPr>
          <p:cNvSpPr/>
          <p:nvPr/>
        </p:nvSpPr>
        <p:spPr bwMode="white">
          <a:xfrm>
            <a:off x="335360" y="4877297"/>
            <a:ext cx="4968552" cy="78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06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DCC9F-E978-61CB-9992-BDC116A468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9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72F21D-3E2C-07C3-745C-9E8E4D7735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 b="67209"/>
          <a:stretch/>
        </p:blipFill>
        <p:spPr>
          <a:xfrm>
            <a:off x="1127448" y="4437112"/>
            <a:ext cx="10873208" cy="230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C06EF4-223B-4A27-CF0F-68AD34045133}"/>
              </a:ext>
            </a:extLst>
          </p:cNvPr>
          <p:cNvSpPr/>
          <p:nvPr/>
        </p:nvSpPr>
        <p:spPr bwMode="white">
          <a:xfrm>
            <a:off x="1136312" y="4509120"/>
            <a:ext cx="6903904" cy="41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C06EF4-223B-4A27-CF0F-68AD34045133}"/>
              </a:ext>
            </a:extLst>
          </p:cNvPr>
          <p:cNvSpPr/>
          <p:nvPr/>
        </p:nvSpPr>
        <p:spPr bwMode="white">
          <a:xfrm>
            <a:off x="1144189" y="5405647"/>
            <a:ext cx="4087715" cy="4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C06EF4-223B-4A27-CF0F-68AD34045133}"/>
              </a:ext>
            </a:extLst>
          </p:cNvPr>
          <p:cNvSpPr/>
          <p:nvPr/>
        </p:nvSpPr>
        <p:spPr bwMode="white">
          <a:xfrm>
            <a:off x="1160958" y="6225219"/>
            <a:ext cx="4647010" cy="51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44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2F21D-3E2C-07C3-745C-9E8E4D7735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/>
        </p:blipFill>
        <p:spPr>
          <a:xfrm>
            <a:off x="366562" y="908720"/>
            <a:ext cx="11520000" cy="438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10B3E-5826-91E2-BD6C-20ABE0CBEB45}"/>
              </a:ext>
            </a:extLst>
          </p:cNvPr>
          <p:cNvSpPr/>
          <p:nvPr/>
        </p:nvSpPr>
        <p:spPr bwMode="white">
          <a:xfrm>
            <a:off x="335361" y="993658"/>
            <a:ext cx="7423425" cy="4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8ADE90-7C55-2CB9-273D-B4675BB792F8}"/>
              </a:ext>
            </a:extLst>
          </p:cNvPr>
          <p:cNvSpPr/>
          <p:nvPr/>
        </p:nvSpPr>
        <p:spPr bwMode="white">
          <a:xfrm>
            <a:off x="335361" y="1916832"/>
            <a:ext cx="727940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F65A07-7183-2F3D-EAF0-E55BFFB4A0AA}"/>
              </a:ext>
            </a:extLst>
          </p:cNvPr>
          <p:cNvSpPr/>
          <p:nvPr/>
        </p:nvSpPr>
        <p:spPr bwMode="white">
          <a:xfrm>
            <a:off x="335360" y="3212977"/>
            <a:ext cx="11023825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39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73EC9-85A1-BB96-3551-92E0CF917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92" y="900000"/>
            <a:ext cx="11262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D128C2-B9A7-BFDC-AB56-E3EB7F0472F7}"/>
              </a:ext>
            </a:extLst>
          </p:cNvPr>
          <p:cNvSpPr/>
          <p:nvPr/>
        </p:nvSpPr>
        <p:spPr bwMode="white">
          <a:xfrm>
            <a:off x="335360" y="983883"/>
            <a:ext cx="5631284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9BF41-247D-4A09-8609-99C414AC7221}"/>
              </a:ext>
            </a:extLst>
          </p:cNvPr>
          <p:cNvSpPr/>
          <p:nvPr/>
        </p:nvSpPr>
        <p:spPr bwMode="white">
          <a:xfrm>
            <a:off x="335360" y="1878640"/>
            <a:ext cx="5063502" cy="3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4BD90C-0164-4464-123D-7C29D809888F}"/>
              </a:ext>
            </a:extLst>
          </p:cNvPr>
          <p:cNvSpPr/>
          <p:nvPr/>
        </p:nvSpPr>
        <p:spPr bwMode="white">
          <a:xfrm>
            <a:off x="335361" y="2708155"/>
            <a:ext cx="4464496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48F582-9A95-8E13-3EC5-7C8DAE5D51B7}"/>
              </a:ext>
            </a:extLst>
          </p:cNvPr>
          <p:cNvSpPr/>
          <p:nvPr/>
        </p:nvSpPr>
        <p:spPr bwMode="white">
          <a:xfrm>
            <a:off x="335361" y="3584271"/>
            <a:ext cx="4104455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CFD97F-5B9E-31E8-124F-DF1712D67409}"/>
              </a:ext>
            </a:extLst>
          </p:cNvPr>
          <p:cNvSpPr/>
          <p:nvPr/>
        </p:nvSpPr>
        <p:spPr bwMode="white">
          <a:xfrm>
            <a:off x="335360" y="4451067"/>
            <a:ext cx="6192688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9EFF6C-80D3-9B54-EF68-C1DC978349D6}"/>
              </a:ext>
            </a:extLst>
          </p:cNvPr>
          <p:cNvSpPr/>
          <p:nvPr/>
        </p:nvSpPr>
        <p:spPr bwMode="white">
          <a:xfrm>
            <a:off x="335360" y="5373216"/>
            <a:ext cx="7344816" cy="37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02A19B-B835-AA0C-F7ED-266252B20250}"/>
              </a:ext>
            </a:extLst>
          </p:cNvPr>
          <p:cNvSpPr/>
          <p:nvPr/>
        </p:nvSpPr>
        <p:spPr bwMode="white">
          <a:xfrm>
            <a:off x="335360" y="6268543"/>
            <a:ext cx="6776157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4BD90C-0164-4464-123D-7C29D809888F}"/>
              </a:ext>
            </a:extLst>
          </p:cNvPr>
          <p:cNvSpPr/>
          <p:nvPr/>
        </p:nvSpPr>
        <p:spPr bwMode="white">
          <a:xfrm>
            <a:off x="4805527" y="2710368"/>
            <a:ext cx="3450713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4BD90C-0164-4464-123D-7C29D809888F}"/>
              </a:ext>
            </a:extLst>
          </p:cNvPr>
          <p:cNvSpPr/>
          <p:nvPr/>
        </p:nvSpPr>
        <p:spPr bwMode="white">
          <a:xfrm>
            <a:off x="4439816" y="3565631"/>
            <a:ext cx="5328592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1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1A8C6-C904-482B-A78F-4317D8D95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4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6B268-EB8B-DC20-B434-2D9F84A8A1B1}"/>
              </a:ext>
            </a:extLst>
          </p:cNvPr>
          <p:cNvSpPr/>
          <p:nvPr/>
        </p:nvSpPr>
        <p:spPr bwMode="white">
          <a:xfrm>
            <a:off x="11032425" y="1071402"/>
            <a:ext cx="285619" cy="3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35EE5-97BC-4231-599C-F3957B5B49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8"/>
          <a:stretch/>
        </p:blipFill>
        <p:spPr>
          <a:xfrm>
            <a:off x="407368" y="732465"/>
            <a:ext cx="7992888" cy="428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2645BB-D89A-56C2-2B5D-BFCAF8E432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6" r="14579" b="8125"/>
          <a:stretch/>
        </p:blipFill>
        <p:spPr>
          <a:xfrm>
            <a:off x="4420588" y="4421742"/>
            <a:ext cx="6096080" cy="2319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237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0F422-4F30-8F92-B66C-72E5598D52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1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407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D4DFB-F8EF-629C-3852-B0FA86F0F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764704"/>
            <a:ext cx="11520000" cy="357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F06827-22EB-8F2A-4DDD-6D500B655D59}"/>
              </a:ext>
            </a:extLst>
          </p:cNvPr>
          <p:cNvSpPr/>
          <p:nvPr/>
        </p:nvSpPr>
        <p:spPr bwMode="white">
          <a:xfrm>
            <a:off x="373442" y="840959"/>
            <a:ext cx="10739306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F2311-2C3E-043D-A9D9-D9092B1C4452}"/>
              </a:ext>
            </a:extLst>
          </p:cNvPr>
          <p:cNvSpPr/>
          <p:nvPr/>
        </p:nvSpPr>
        <p:spPr bwMode="white">
          <a:xfrm>
            <a:off x="373442" y="1727433"/>
            <a:ext cx="4079857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C16CC3-57C9-58D7-7D08-0708901B046F}"/>
              </a:ext>
            </a:extLst>
          </p:cNvPr>
          <p:cNvSpPr/>
          <p:nvPr/>
        </p:nvSpPr>
        <p:spPr bwMode="white">
          <a:xfrm>
            <a:off x="373443" y="2613907"/>
            <a:ext cx="4426414" cy="34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C3FE4-50AD-9374-03D8-8890363A6D1F}"/>
              </a:ext>
            </a:extLst>
          </p:cNvPr>
          <p:cNvSpPr/>
          <p:nvPr/>
        </p:nvSpPr>
        <p:spPr bwMode="white">
          <a:xfrm>
            <a:off x="373442" y="3481317"/>
            <a:ext cx="9815801" cy="45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42D070C-B94B-A71F-01BC-422E8A740C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4149080"/>
            <a:ext cx="11520000" cy="264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DF2311-2C3E-043D-A9D9-D9092B1C4452}"/>
              </a:ext>
            </a:extLst>
          </p:cNvPr>
          <p:cNvSpPr/>
          <p:nvPr/>
        </p:nvSpPr>
        <p:spPr bwMode="white">
          <a:xfrm>
            <a:off x="4453299" y="1729767"/>
            <a:ext cx="6659449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DF2311-2C3E-043D-A9D9-D9092B1C4452}"/>
              </a:ext>
            </a:extLst>
          </p:cNvPr>
          <p:cNvSpPr/>
          <p:nvPr/>
        </p:nvSpPr>
        <p:spPr bwMode="white">
          <a:xfrm>
            <a:off x="373442" y="4221163"/>
            <a:ext cx="6659449" cy="78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DF2311-2C3E-043D-A9D9-D9092B1C4452}"/>
              </a:ext>
            </a:extLst>
          </p:cNvPr>
          <p:cNvSpPr/>
          <p:nvPr/>
        </p:nvSpPr>
        <p:spPr bwMode="white">
          <a:xfrm>
            <a:off x="373442" y="5468542"/>
            <a:ext cx="10739306" cy="132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89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66B59-61E4-B135-2EF1-66F87611BB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2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781438-A48D-46A9-92BC-2257CBBDB6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2" r="28956" b="10847"/>
          <a:stretch/>
        </p:blipFill>
        <p:spPr>
          <a:xfrm>
            <a:off x="1919536" y="4293095"/>
            <a:ext cx="8184312" cy="252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442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FE47A-4F6C-A866-E721-30C3B2222F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379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432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17BEB-39E3-7809-D6B9-43AA31E9F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264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4120FB-6006-4B69-FC9D-638F0FE322D0}"/>
              </a:ext>
            </a:extLst>
          </p:cNvPr>
          <p:cNvSpPr/>
          <p:nvPr/>
        </p:nvSpPr>
        <p:spPr bwMode="white">
          <a:xfrm>
            <a:off x="335361" y="966874"/>
            <a:ext cx="3332231" cy="34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DFE7CC-7BE3-CC34-FB34-876BA0E1652A}"/>
              </a:ext>
            </a:extLst>
          </p:cNvPr>
          <p:cNvSpPr/>
          <p:nvPr/>
        </p:nvSpPr>
        <p:spPr bwMode="white">
          <a:xfrm>
            <a:off x="335360" y="1874452"/>
            <a:ext cx="9158499" cy="33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D140B7-AF7C-3523-0BA6-2EAB198AE0E5}"/>
              </a:ext>
            </a:extLst>
          </p:cNvPr>
          <p:cNvSpPr/>
          <p:nvPr/>
        </p:nvSpPr>
        <p:spPr bwMode="white">
          <a:xfrm>
            <a:off x="335360" y="2724710"/>
            <a:ext cx="3613883" cy="36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7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B78F5-149A-6C6A-1C56-04A6B2C66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1" y="900000"/>
            <a:ext cx="8896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F26BE-55AA-6CA3-8CD4-46566DF2D75E}"/>
              </a:ext>
            </a:extLst>
          </p:cNvPr>
          <p:cNvSpPr/>
          <p:nvPr/>
        </p:nvSpPr>
        <p:spPr bwMode="white">
          <a:xfrm>
            <a:off x="335360" y="944137"/>
            <a:ext cx="5301277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4CE82-0A4E-5A09-9899-FA08CED6C9B8}"/>
              </a:ext>
            </a:extLst>
          </p:cNvPr>
          <p:cNvSpPr/>
          <p:nvPr/>
        </p:nvSpPr>
        <p:spPr bwMode="white">
          <a:xfrm>
            <a:off x="335360" y="1620919"/>
            <a:ext cx="1705820" cy="26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F3A2F1-0173-D608-4E8F-AEC5F011E7B8}"/>
              </a:ext>
            </a:extLst>
          </p:cNvPr>
          <p:cNvSpPr/>
          <p:nvPr/>
        </p:nvSpPr>
        <p:spPr bwMode="white">
          <a:xfrm>
            <a:off x="335360" y="2290344"/>
            <a:ext cx="4286608" cy="27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4C19D6-F676-CD14-8096-586C560573A5}"/>
              </a:ext>
            </a:extLst>
          </p:cNvPr>
          <p:cNvSpPr/>
          <p:nvPr/>
        </p:nvSpPr>
        <p:spPr bwMode="white">
          <a:xfrm>
            <a:off x="335360" y="3011264"/>
            <a:ext cx="4176464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8AE755-569B-B0D1-9B6C-CAF54E14E986}"/>
              </a:ext>
            </a:extLst>
          </p:cNvPr>
          <p:cNvSpPr/>
          <p:nvPr/>
        </p:nvSpPr>
        <p:spPr bwMode="white">
          <a:xfrm>
            <a:off x="335360" y="3651264"/>
            <a:ext cx="3044006" cy="29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64BDDB-1D8B-C1FE-46A6-CC042D88EA99}"/>
              </a:ext>
            </a:extLst>
          </p:cNvPr>
          <p:cNvSpPr/>
          <p:nvPr/>
        </p:nvSpPr>
        <p:spPr bwMode="white">
          <a:xfrm>
            <a:off x="335360" y="4293096"/>
            <a:ext cx="3672408" cy="38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DD9EB5-740C-B112-11A1-37EA9B2FA625}"/>
              </a:ext>
            </a:extLst>
          </p:cNvPr>
          <p:cNvSpPr/>
          <p:nvPr/>
        </p:nvSpPr>
        <p:spPr bwMode="white">
          <a:xfrm>
            <a:off x="335360" y="5021372"/>
            <a:ext cx="4536504" cy="28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A05F0C-17EE-685E-A98C-AC1FA0F76AB1}"/>
              </a:ext>
            </a:extLst>
          </p:cNvPr>
          <p:cNvSpPr/>
          <p:nvPr/>
        </p:nvSpPr>
        <p:spPr bwMode="white">
          <a:xfrm>
            <a:off x="335360" y="5688965"/>
            <a:ext cx="8352928" cy="97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9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4" grpId="0" animBg="1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313AF-0CCA-D06D-6270-1C6A61FC1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8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066E8C-8F6D-823C-98B5-4ECB8CE157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0" r="5810" b="57344"/>
          <a:stretch/>
        </p:blipFill>
        <p:spPr>
          <a:xfrm>
            <a:off x="4619836" y="3717032"/>
            <a:ext cx="2952328" cy="24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766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6AE4B-8318-CBBF-4587-AB0DD2452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8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672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66E8C-8F6D-823C-98B5-4ECB8CE15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91" y="900000"/>
            <a:ext cx="884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C44BA-5858-F901-AD45-36BCAEF5168B}"/>
              </a:ext>
            </a:extLst>
          </p:cNvPr>
          <p:cNvSpPr/>
          <p:nvPr/>
        </p:nvSpPr>
        <p:spPr bwMode="white">
          <a:xfrm>
            <a:off x="263352" y="900001"/>
            <a:ext cx="5400600" cy="36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55AC49-77CD-99CC-0C8B-A6030E441DDE}"/>
              </a:ext>
            </a:extLst>
          </p:cNvPr>
          <p:cNvSpPr/>
          <p:nvPr/>
        </p:nvSpPr>
        <p:spPr bwMode="white">
          <a:xfrm>
            <a:off x="335360" y="1667512"/>
            <a:ext cx="3704915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042B25-AA72-1D9F-3775-2D6D698F794B}"/>
              </a:ext>
            </a:extLst>
          </p:cNvPr>
          <p:cNvSpPr/>
          <p:nvPr/>
        </p:nvSpPr>
        <p:spPr bwMode="white">
          <a:xfrm>
            <a:off x="335360" y="2391167"/>
            <a:ext cx="1644193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2BE6C0-C166-34CB-74E3-229097139614}"/>
              </a:ext>
            </a:extLst>
          </p:cNvPr>
          <p:cNvSpPr/>
          <p:nvPr/>
        </p:nvSpPr>
        <p:spPr bwMode="white">
          <a:xfrm>
            <a:off x="335360" y="3144060"/>
            <a:ext cx="2440713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4C47CA-2A4E-45F5-ED97-51BE0BDBB3DF}"/>
              </a:ext>
            </a:extLst>
          </p:cNvPr>
          <p:cNvSpPr/>
          <p:nvPr/>
        </p:nvSpPr>
        <p:spPr bwMode="white">
          <a:xfrm>
            <a:off x="335360" y="3860406"/>
            <a:ext cx="1359199" cy="2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91A641-F53C-4220-0B59-F14BC0840F12}"/>
              </a:ext>
            </a:extLst>
          </p:cNvPr>
          <p:cNvSpPr/>
          <p:nvPr/>
        </p:nvSpPr>
        <p:spPr bwMode="white">
          <a:xfrm>
            <a:off x="335360" y="4569441"/>
            <a:ext cx="2309177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0487D1-A799-8F00-8E00-BD315044ED12}"/>
              </a:ext>
            </a:extLst>
          </p:cNvPr>
          <p:cNvSpPr/>
          <p:nvPr/>
        </p:nvSpPr>
        <p:spPr bwMode="white">
          <a:xfrm>
            <a:off x="335360" y="5315025"/>
            <a:ext cx="4464897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0F79CF-11E8-C6B4-368D-168CD5910053}"/>
              </a:ext>
            </a:extLst>
          </p:cNvPr>
          <p:cNvSpPr/>
          <p:nvPr/>
        </p:nvSpPr>
        <p:spPr bwMode="white">
          <a:xfrm>
            <a:off x="335360" y="6060609"/>
            <a:ext cx="1709960" cy="28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04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18D03-94B0-46C5-3645-8F215983A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3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205B94-20D2-C781-CD2B-3232D552FA7A}"/>
              </a:ext>
            </a:extLst>
          </p:cNvPr>
          <p:cNvSpPr/>
          <p:nvPr/>
        </p:nvSpPr>
        <p:spPr bwMode="white">
          <a:xfrm>
            <a:off x="11013384" y="1938532"/>
            <a:ext cx="314180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1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D18FB-D6A7-D1B7-11E8-9ACCD8DCD5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/>
        </p:blipFill>
        <p:spPr>
          <a:xfrm>
            <a:off x="361353" y="900000"/>
            <a:ext cx="11520000" cy="423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B9893-8ED3-58E4-F913-E0F5E11C37CB}"/>
              </a:ext>
            </a:extLst>
          </p:cNvPr>
          <p:cNvSpPr/>
          <p:nvPr/>
        </p:nvSpPr>
        <p:spPr bwMode="white">
          <a:xfrm>
            <a:off x="335360" y="997516"/>
            <a:ext cx="6840760" cy="4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0BC017-320F-2975-BFC1-A1077191EB64}"/>
              </a:ext>
            </a:extLst>
          </p:cNvPr>
          <p:cNvSpPr/>
          <p:nvPr/>
        </p:nvSpPr>
        <p:spPr bwMode="white">
          <a:xfrm>
            <a:off x="374973" y="1783761"/>
            <a:ext cx="1976611" cy="48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37C568-A35C-3858-405D-0AB0A3F81A70}"/>
              </a:ext>
            </a:extLst>
          </p:cNvPr>
          <p:cNvSpPr/>
          <p:nvPr/>
        </p:nvSpPr>
        <p:spPr bwMode="white">
          <a:xfrm>
            <a:off x="367850" y="2629947"/>
            <a:ext cx="3351886" cy="58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6A6138-7D8F-DF33-B930-CFC2F4C9FD0D}"/>
              </a:ext>
            </a:extLst>
          </p:cNvPr>
          <p:cNvSpPr/>
          <p:nvPr/>
        </p:nvSpPr>
        <p:spPr bwMode="white">
          <a:xfrm>
            <a:off x="367850" y="3549708"/>
            <a:ext cx="3135861" cy="60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C2ADFC-4C88-A041-CA00-B56A9E847047}"/>
              </a:ext>
            </a:extLst>
          </p:cNvPr>
          <p:cNvSpPr/>
          <p:nvPr/>
        </p:nvSpPr>
        <p:spPr bwMode="white">
          <a:xfrm>
            <a:off x="348356" y="4437112"/>
            <a:ext cx="2003228" cy="51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8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D18FB-D6A7-D1B7-11E8-9ACCD8DCD5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/>
        </p:blipFill>
        <p:spPr>
          <a:xfrm>
            <a:off x="361353" y="908720"/>
            <a:ext cx="11520000" cy="3995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A8E0A6-81B5-6AEE-0235-8FC63098E4AB}"/>
              </a:ext>
            </a:extLst>
          </p:cNvPr>
          <p:cNvSpPr/>
          <p:nvPr/>
        </p:nvSpPr>
        <p:spPr bwMode="white">
          <a:xfrm>
            <a:off x="361352" y="980728"/>
            <a:ext cx="6886775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B6ACB6-E044-DF0B-3D1B-3B567670C017}"/>
              </a:ext>
            </a:extLst>
          </p:cNvPr>
          <p:cNvSpPr/>
          <p:nvPr/>
        </p:nvSpPr>
        <p:spPr bwMode="white">
          <a:xfrm>
            <a:off x="390930" y="3543516"/>
            <a:ext cx="4336917" cy="42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EA33758-88E9-F54C-414C-93F0C346A2F7}"/>
              </a:ext>
            </a:extLst>
          </p:cNvPr>
          <p:cNvSpPr/>
          <p:nvPr/>
        </p:nvSpPr>
        <p:spPr bwMode="white">
          <a:xfrm>
            <a:off x="369227" y="4437112"/>
            <a:ext cx="1982357" cy="4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460D529-58D3-9BD6-4BE1-68AD842256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52" y="5214273"/>
            <a:ext cx="11520000" cy="803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A33758-88E9-F54C-414C-93F0C346A2F7}"/>
              </a:ext>
            </a:extLst>
          </p:cNvPr>
          <p:cNvSpPr/>
          <p:nvPr/>
        </p:nvSpPr>
        <p:spPr bwMode="white">
          <a:xfrm>
            <a:off x="390930" y="5268120"/>
            <a:ext cx="5056998" cy="4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70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5B6BD-82A3-ECB7-1960-538E166B2E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90" y="900000"/>
            <a:ext cx="10233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9ECAC-EEA2-8811-8FE1-DD1C4965C655}"/>
              </a:ext>
            </a:extLst>
          </p:cNvPr>
          <p:cNvSpPr/>
          <p:nvPr/>
        </p:nvSpPr>
        <p:spPr bwMode="white">
          <a:xfrm>
            <a:off x="335360" y="1026872"/>
            <a:ext cx="5112568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3724D9-FA31-72F9-7ED5-19AAD1FFF296}"/>
              </a:ext>
            </a:extLst>
          </p:cNvPr>
          <p:cNvSpPr/>
          <p:nvPr/>
        </p:nvSpPr>
        <p:spPr bwMode="white">
          <a:xfrm>
            <a:off x="335360" y="1830396"/>
            <a:ext cx="2258136" cy="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AF34C2-56EB-9A2A-84EF-8160E7F092EB}"/>
              </a:ext>
            </a:extLst>
          </p:cNvPr>
          <p:cNvSpPr/>
          <p:nvPr/>
        </p:nvSpPr>
        <p:spPr bwMode="white">
          <a:xfrm>
            <a:off x="335360" y="2617004"/>
            <a:ext cx="3205369" cy="28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F707C1-A722-1E25-3984-B858ADF7D784}"/>
              </a:ext>
            </a:extLst>
          </p:cNvPr>
          <p:cNvSpPr/>
          <p:nvPr/>
        </p:nvSpPr>
        <p:spPr bwMode="white">
          <a:xfrm>
            <a:off x="335360" y="3395154"/>
            <a:ext cx="2258136" cy="28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ED1829-4649-6DE3-2866-5FBE73EA583C}"/>
              </a:ext>
            </a:extLst>
          </p:cNvPr>
          <p:cNvSpPr/>
          <p:nvPr/>
        </p:nvSpPr>
        <p:spPr bwMode="white">
          <a:xfrm>
            <a:off x="335360" y="4232511"/>
            <a:ext cx="2672551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6EC5A5-94D7-8EE0-B7F9-3EDC4BF3043B}"/>
              </a:ext>
            </a:extLst>
          </p:cNvPr>
          <p:cNvSpPr/>
          <p:nvPr/>
        </p:nvSpPr>
        <p:spPr bwMode="white">
          <a:xfrm>
            <a:off x="335360" y="5086784"/>
            <a:ext cx="1728192" cy="35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E23F0B-048D-7795-5A75-C6E8E63368D1}"/>
              </a:ext>
            </a:extLst>
          </p:cNvPr>
          <p:cNvSpPr/>
          <p:nvPr/>
        </p:nvSpPr>
        <p:spPr bwMode="white">
          <a:xfrm>
            <a:off x="335360" y="5974889"/>
            <a:ext cx="3509837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9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C8F49-C633-744C-C00B-265D8ED81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83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4E6E5-0465-DF3A-753D-548780EBFD3E}"/>
              </a:ext>
            </a:extLst>
          </p:cNvPr>
          <p:cNvSpPr/>
          <p:nvPr/>
        </p:nvSpPr>
        <p:spPr bwMode="white">
          <a:xfrm>
            <a:off x="335360" y="1023800"/>
            <a:ext cx="6683503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EE1DAE-8A43-C5B7-1F83-8DC1AAC8CC53}"/>
              </a:ext>
            </a:extLst>
          </p:cNvPr>
          <p:cNvSpPr/>
          <p:nvPr/>
        </p:nvSpPr>
        <p:spPr bwMode="white">
          <a:xfrm>
            <a:off x="335360" y="1899924"/>
            <a:ext cx="4122446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00FFEB-CE54-B5B2-703F-088E6626C297}"/>
              </a:ext>
            </a:extLst>
          </p:cNvPr>
          <p:cNvSpPr/>
          <p:nvPr/>
        </p:nvSpPr>
        <p:spPr bwMode="white">
          <a:xfrm>
            <a:off x="335360" y="2861756"/>
            <a:ext cx="3027570" cy="37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838680-B3FC-A13D-DC5A-1C33DC8001C6}"/>
              </a:ext>
            </a:extLst>
          </p:cNvPr>
          <p:cNvSpPr/>
          <p:nvPr/>
        </p:nvSpPr>
        <p:spPr bwMode="white">
          <a:xfrm>
            <a:off x="335360" y="3833112"/>
            <a:ext cx="3989157" cy="38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0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6AF37-0586-EF66-5C8A-9999943F4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7" y="900000"/>
            <a:ext cx="10873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0AE36-C339-C37A-30C6-6C2DF56C1775}"/>
              </a:ext>
            </a:extLst>
          </p:cNvPr>
          <p:cNvSpPr/>
          <p:nvPr/>
        </p:nvSpPr>
        <p:spPr bwMode="white">
          <a:xfrm>
            <a:off x="335360" y="972000"/>
            <a:ext cx="2102865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73DE64-B380-E113-FD85-F3A57CD6D60D}"/>
              </a:ext>
            </a:extLst>
          </p:cNvPr>
          <p:cNvSpPr/>
          <p:nvPr/>
        </p:nvSpPr>
        <p:spPr bwMode="white">
          <a:xfrm>
            <a:off x="2438225" y="918000"/>
            <a:ext cx="3441751" cy="42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71F83E-8FA3-5719-CDF7-736FF47A7323}"/>
              </a:ext>
            </a:extLst>
          </p:cNvPr>
          <p:cNvSpPr/>
          <p:nvPr/>
        </p:nvSpPr>
        <p:spPr bwMode="white">
          <a:xfrm>
            <a:off x="371307" y="1854000"/>
            <a:ext cx="8564229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18AE086-111A-53BE-F8A5-BA528572618F}"/>
              </a:ext>
            </a:extLst>
          </p:cNvPr>
          <p:cNvSpPr/>
          <p:nvPr/>
        </p:nvSpPr>
        <p:spPr bwMode="white">
          <a:xfrm>
            <a:off x="335360" y="3212976"/>
            <a:ext cx="86409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BACB00B-7A17-CCE9-1F3B-14E762E61B0E}"/>
              </a:ext>
            </a:extLst>
          </p:cNvPr>
          <p:cNvSpPr/>
          <p:nvPr/>
        </p:nvSpPr>
        <p:spPr bwMode="white">
          <a:xfrm>
            <a:off x="2135560" y="4499976"/>
            <a:ext cx="2376264" cy="80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BACB00B-7A17-CCE9-1F3B-14E762E61B0E}"/>
              </a:ext>
            </a:extLst>
          </p:cNvPr>
          <p:cNvSpPr/>
          <p:nvPr/>
        </p:nvSpPr>
        <p:spPr bwMode="white">
          <a:xfrm>
            <a:off x="335360" y="5805264"/>
            <a:ext cx="3024336" cy="8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36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9" grpId="0" animBg="1"/>
      <p:bldP spid="34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9C805-AAE0-2886-3DA0-C24F158AC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0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77C21-605F-576F-E643-DE6B42A999CD}"/>
              </a:ext>
            </a:extLst>
          </p:cNvPr>
          <p:cNvSpPr/>
          <p:nvPr/>
        </p:nvSpPr>
        <p:spPr bwMode="white">
          <a:xfrm>
            <a:off x="11013384" y="1014449"/>
            <a:ext cx="323702" cy="3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5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46C45-3F08-4D87-AB3A-6E0A4F7C4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3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B5CF0-5D5C-B071-5139-965C761BE603}"/>
              </a:ext>
            </a:extLst>
          </p:cNvPr>
          <p:cNvSpPr/>
          <p:nvPr/>
        </p:nvSpPr>
        <p:spPr bwMode="white">
          <a:xfrm>
            <a:off x="11022905" y="1958467"/>
            <a:ext cx="295140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1E4A7D-97D7-CC34-BF15-56BF7A7BE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4" r="48333" b="11081"/>
          <a:stretch/>
        </p:blipFill>
        <p:spPr>
          <a:xfrm>
            <a:off x="3215680" y="4149080"/>
            <a:ext cx="4248472" cy="267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547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EF46A-0FA3-E80A-991D-8A7C33BAF5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7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16E11E-5CB7-8D56-1FF9-264DB0186216}"/>
              </a:ext>
            </a:extLst>
          </p:cNvPr>
          <p:cNvSpPr/>
          <p:nvPr/>
        </p:nvSpPr>
        <p:spPr bwMode="white">
          <a:xfrm>
            <a:off x="11013384" y="2874454"/>
            <a:ext cx="304661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1E4A7D-97D7-CC34-BF15-56BF7A7BE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8" t="15484" r="8954" b="11081"/>
          <a:stretch/>
        </p:blipFill>
        <p:spPr>
          <a:xfrm>
            <a:off x="8472264" y="3304978"/>
            <a:ext cx="3384376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517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F9BEA-23FD-37AE-5BF7-D25C2FB0D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9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44D4E-3F0B-A080-61B9-8C3AA7899DC9}"/>
              </a:ext>
            </a:extLst>
          </p:cNvPr>
          <p:cNvSpPr/>
          <p:nvPr/>
        </p:nvSpPr>
        <p:spPr bwMode="white">
          <a:xfrm>
            <a:off x="11022905" y="1014582"/>
            <a:ext cx="295140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14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DD718-E320-F4C1-1C09-E456686D0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7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53CB2-7C3D-6BAF-0928-2F621476270C}"/>
              </a:ext>
            </a:extLst>
          </p:cNvPr>
          <p:cNvSpPr/>
          <p:nvPr/>
        </p:nvSpPr>
        <p:spPr bwMode="white">
          <a:xfrm>
            <a:off x="11013384" y="1919291"/>
            <a:ext cx="304661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72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</Words>
  <Application>Microsoft Office PowerPoint</Application>
  <PresentationFormat>宽屏</PresentationFormat>
  <Paragraphs>2</Paragraphs>
  <Slides>44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2023-11-18T03:57:25Z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