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3038475"/>
            <a:ext cx="80676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FD53B-0442-54AE-24CF-3B9EB5D52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3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BB6DA-A276-0721-F9FA-5D20474A2C9E}"/>
              </a:ext>
            </a:extLst>
          </p:cNvPr>
          <p:cNvSpPr/>
          <p:nvPr/>
        </p:nvSpPr>
        <p:spPr bwMode="white">
          <a:xfrm>
            <a:off x="335360" y="995249"/>
            <a:ext cx="10729192" cy="4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308712-A2E3-6ABF-0D4B-D153E7CB10ED}"/>
              </a:ext>
            </a:extLst>
          </p:cNvPr>
          <p:cNvSpPr/>
          <p:nvPr/>
        </p:nvSpPr>
        <p:spPr bwMode="white">
          <a:xfrm>
            <a:off x="335360" y="1890593"/>
            <a:ext cx="4417586" cy="4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462ED9-B485-B711-11CD-C56C03A0D009}"/>
              </a:ext>
            </a:extLst>
          </p:cNvPr>
          <p:cNvSpPr/>
          <p:nvPr/>
        </p:nvSpPr>
        <p:spPr bwMode="white">
          <a:xfrm>
            <a:off x="335360" y="2776412"/>
            <a:ext cx="4608512" cy="50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A5D5B2-F055-E450-35AD-D81EA445299A}"/>
              </a:ext>
            </a:extLst>
          </p:cNvPr>
          <p:cNvSpPr/>
          <p:nvPr/>
        </p:nvSpPr>
        <p:spPr bwMode="white">
          <a:xfrm>
            <a:off x="479376" y="3700330"/>
            <a:ext cx="4392488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79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C273E-94AD-45FB-2A71-92DB3547D6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24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916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92AC4-2CEC-7B39-4923-49DD0C3CB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66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BE0E6-CE12-F81A-C489-0A219ED48616}"/>
              </a:ext>
            </a:extLst>
          </p:cNvPr>
          <p:cNvSpPr/>
          <p:nvPr/>
        </p:nvSpPr>
        <p:spPr bwMode="white">
          <a:xfrm>
            <a:off x="335360" y="1052421"/>
            <a:ext cx="6120680" cy="9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6B4025-D6F0-A9FD-F759-3C760F33A007}"/>
              </a:ext>
            </a:extLst>
          </p:cNvPr>
          <p:cNvSpPr/>
          <p:nvPr/>
        </p:nvSpPr>
        <p:spPr bwMode="white">
          <a:xfrm>
            <a:off x="335360" y="2492896"/>
            <a:ext cx="540060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95FE076-B4F0-754E-03FC-4A7C86EF2332}"/>
              </a:ext>
            </a:extLst>
          </p:cNvPr>
          <p:cNvSpPr/>
          <p:nvPr/>
        </p:nvSpPr>
        <p:spPr bwMode="white">
          <a:xfrm>
            <a:off x="335360" y="3929407"/>
            <a:ext cx="3888432" cy="6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08012FA-D324-6411-9549-212274F13760}"/>
              </a:ext>
            </a:extLst>
          </p:cNvPr>
          <p:cNvSpPr/>
          <p:nvPr/>
        </p:nvSpPr>
        <p:spPr bwMode="white">
          <a:xfrm>
            <a:off x="335360" y="4797152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0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F2B67-E47A-E991-FABE-E2D5234C2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47" y="900000"/>
            <a:ext cx="1106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E4BF1-F6E2-DB6A-A799-9A203C6344F7}"/>
              </a:ext>
            </a:extLst>
          </p:cNvPr>
          <p:cNvSpPr/>
          <p:nvPr/>
        </p:nvSpPr>
        <p:spPr bwMode="white">
          <a:xfrm>
            <a:off x="335360" y="980728"/>
            <a:ext cx="90010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668A98-9F78-9DDB-1D0B-860FD73D8CAB}"/>
              </a:ext>
            </a:extLst>
          </p:cNvPr>
          <p:cNvSpPr/>
          <p:nvPr/>
        </p:nvSpPr>
        <p:spPr bwMode="white">
          <a:xfrm>
            <a:off x="463412" y="1844824"/>
            <a:ext cx="75768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EB3A30-D13E-C138-221E-18C8971971D2}"/>
              </a:ext>
            </a:extLst>
          </p:cNvPr>
          <p:cNvSpPr/>
          <p:nvPr/>
        </p:nvSpPr>
        <p:spPr bwMode="white">
          <a:xfrm>
            <a:off x="463413" y="2708920"/>
            <a:ext cx="692873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0174523-CB97-C82F-1657-EA371EC55DB0}"/>
              </a:ext>
            </a:extLst>
          </p:cNvPr>
          <p:cNvSpPr/>
          <p:nvPr/>
        </p:nvSpPr>
        <p:spPr bwMode="white">
          <a:xfrm>
            <a:off x="335360" y="4149080"/>
            <a:ext cx="648072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3E6D705-CC6B-493A-3FAB-9B47A55439B9}"/>
              </a:ext>
            </a:extLst>
          </p:cNvPr>
          <p:cNvSpPr/>
          <p:nvPr/>
        </p:nvSpPr>
        <p:spPr bwMode="white">
          <a:xfrm>
            <a:off x="463412" y="5517232"/>
            <a:ext cx="577660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5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  <p:bldP spid="31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9A32D-6381-9E1C-EBB5-94F26FED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B046B-0534-2A79-5DC2-11FDB28A9455}"/>
              </a:ext>
            </a:extLst>
          </p:cNvPr>
          <p:cNvSpPr/>
          <p:nvPr/>
        </p:nvSpPr>
        <p:spPr bwMode="white">
          <a:xfrm>
            <a:off x="10746806" y="1996454"/>
            <a:ext cx="390347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7A1EA-3067-C88A-8F0A-26071088D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8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F739A-5776-6D87-02F3-B577CE414BA9}"/>
              </a:ext>
            </a:extLst>
          </p:cNvPr>
          <p:cNvSpPr/>
          <p:nvPr/>
        </p:nvSpPr>
        <p:spPr bwMode="white">
          <a:xfrm>
            <a:off x="10727764" y="3007304"/>
            <a:ext cx="437950" cy="4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01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FC6E2-E2E6-E55A-6C94-901C9E18B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B4D82-E009-5A76-C802-F1C2E9EB1746}"/>
              </a:ext>
            </a:extLst>
          </p:cNvPr>
          <p:cNvSpPr/>
          <p:nvPr/>
        </p:nvSpPr>
        <p:spPr bwMode="white">
          <a:xfrm>
            <a:off x="10718244" y="2023712"/>
            <a:ext cx="447471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1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068BC-39FA-CE1C-3460-82198C140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55193-8651-D772-570C-FF9CC6E06486}"/>
              </a:ext>
            </a:extLst>
          </p:cNvPr>
          <p:cNvSpPr/>
          <p:nvPr/>
        </p:nvSpPr>
        <p:spPr bwMode="white">
          <a:xfrm>
            <a:off x="7043268" y="3025421"/>
            <a:ext cx="352264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0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84993-B00C-1BE4-6E7D-B32832836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1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C7A43-C664-64A0-4563-6FA07BBEAB5E}"/>
              </a:ext>
            </a:extLst>
          </p:cNvPr>
          <p:cNvSpPr/>
          <p:nvPr/>
        </p:nvSpPr>
        <p:spPr bwMode="white">
          <a:xfrm>
            <a:off x="10756326" y="3023841"/>
            <a:ext cx="390346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3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AFDF6-20F0-7A9A-9214-427CDFDD9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80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A77FD-5257-154C-2EF5-8ACD5B28BC63}"/>
              </a:ext>
            </a:extLst>
          </p:cNvPr>
          <p:cNvSpPr/>
          <p:nvPr/>
        </p:nvSpPr>
        <p:spPr bwMode="white">
          <a:xfrm>
            <a:off x="10146222" y="2889000"/>
            <a:ext cx="413654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0C95F-D2CC-BA25-BD45-36CF075B0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0"/>
            <a:ext cx="8949572" cy="209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0F5BEB-686C-13E2-9C10-D20D3E636B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6" b="6580"/>
          <a:stretch/>
        </p:blipFill>
        <p:spPr>
          <a:xfrm>
            <a:off x="839416" y="3140968"/>
            <a:ext cx="8409335" cy="208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7D70C28-B4A4-7198-F36E-ED40965725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8" r="5203" b="26521"/>
          <a:stretch/>
        </p:blipFill>
        <p:spPr>
          <a:xfrm>
            <a:off x="9264352" y="1700808"/>
            <a:ext cx="2736304" cy="269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929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70C28-B4A4-7198-F36E-ED4096572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6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73A79-C2BF-466D-7439-C45F168A810D}"/>
              </a:ext>
            </a:extLst>
          </p:cNvPr>
          <p:cNvSpPr/>
          <p:nvPr/>
        </p:nvSpPr>
        <p:spPr bwMode="white">
          <a:xfrm>
            <a:off x="335360" y="1100018"/>
            <a:ext cx="4680520" cy="48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DDB4F7-46AD-5ABC-F51A-BA4DC84DBDC2}"/>
              </a:ext>
            </a:extLst>
          </p:cNvPr>
          <p:cNvSpPr/>
          <p:nvPr/>
        </p:nvSpPr>
        <p:spPr bwMode="white">
          <a:xfrm>
            <a:off x="335360" y="2014387"/>
            <a:ext cx="2088232" cy="98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E3EA96-6AA4-F2FE-4C48-1BC55D2A3B61}"/>
              </a:ext>
            </a:extLst>
          </p:cNvPr>
          <p:cNvSpPr/>
          <p:nvPr/>
        </p:nvSpPr>
        <p:spPr bwMode="white">
          <a:xfrm>
            <a:off x="459128" y="3508241"/>
            <a:ext cx="5708880" cy="102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6C05979-36DF-206A-9647-C3902BA5B47F}"/>
              </a:ext>
            </a:extLst>
          </p:cNvPr>
          <p:cNvSpPr/>
          <p:nvPr/>
        </p:nvSpPr>
        <p:spPr bwMode="white">
          <a:xfrm>
            <a:off x="459128" y="4869160"/>
            <a:ext cx="4196712" cy="56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C2F461E-E0FA-48A5-BE7C-C8E1D6C4810E}"/>
              </a:ext>
            </a:extLst>
          </p:cNvPr>
          <p:cNvSpPr/>
          <p:nvPr/>
        </p:nvSpPr>
        <p:spPr bwMode="white">
          <a:xfrm>
            <a:off x="459128" y="5774006"/>
            <a:ext cx="4988800" cy="5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5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3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2023-11-18T11:02:07Z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