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8" r:id="rId4"/>
    <p:sldId id="347" r:id="rId5"/>
    <p:sldId id="345" r:id="rId6"/>
    <p:sldId id="344" r:id="rId7"/>
    <p:sldId id="341" r:id="rId8"/>
    <p:sldId id="340" r:id="rId9"/>
    <p:sldId id="339" r:id="rId10"/>
    <p:sldId id="338" r:id="rId11"/>
    <p:sldId id="337" r:id="rId12"/>
    <p:sldId id="335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7" y="2444346"/>
            <a:ext cx="11377265" cy="1969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B8E7A-F64F-917A-AE54-13ED63F4EB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656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6DED96-7F13-BA57-8140-0BBC7F0D40CC}"/>
              </a:ext>
            </a:extLst>
          </p:cNvPr>
          <p:cNvSpPr/>
          <p:nvPr/>
        </p:nvSpPr>
        <p:spPr bwMode="white">
          <a:xfrm>
            <a:off x="9998124" y="2767155"/>
            <a:ext cx="361084" cy="36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41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2AA85F-3221-96AE-BEF9-C34E6D10D1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625246" cy="4617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573F9A-FE74-24C0-76DC-45FCDCFBD610}"/>
              </a:ext>
            </a:extLst>
          </p:cNvPr>
          <p:cNvSpPr/>
          <p:nvPr/>
        </p:nvSpPr>
        <p:spPr bwMode="white">
          <a:xfrm>
            <a:off x="8112224" y="4293096"/>
            <a:ext cx="504056" cy="4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C76E529-AE68-78D5-4F40-DDB9F4C8D3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3" r="65210" b="6861"/>
          <a:stretch/>
        </p:blipFill>
        <p:spPr>
          <a:xfrm>
            <a:off x="9032614" y="2235686"/>
            <a:ext cx="2968042" cy="3572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762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83914-B0BF-AD1F-9822-0839C23E6A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0743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AC60DC-BAAD-4FC7-5E58-2D4411333BE4}"/>
              </a:ext>
            </a:extLst>
          </p:cNvPr>
          <p:cNvSpPr/>
          <p:nvPr/>
        </p:nvSpPr>
        <p:spPr bwMode="white">
          <a:xfrm>
            <a:off x="9457660" y="1858610"/>
            <a:ext cx="324711" cy="35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73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DF3E3-0B97-0F9E-EBAC-AD5B4ADB2A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131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4E7D5B-2749-0344-F393-36F826A06C23}"/>
              </a:ext>
            </a:extLst>
          </p:cNvPr>
          <p:cNvSpPr/>
          <p:nvPr/>
        </p:nvSpPr>
        <p:spPr bwMode="white">
          <a:xfrm>
            <a:off x="10397701" y="1994952"/>
            <a:ext cx="358768" cy="40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C76E529-AE68-78D5-4F40-DDB9F4C8D3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1" t="4030" r="17080" b="6862"/>
          <a:stretch/>
        </p:blipFill>
        <p:spPr>
          <a:xfrm>
            <a:off x="8184232" y="2771568"/>
            <a:ext cx="3550307" cy="388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8283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3EC1BD-28AC-000D-60D2-95F2540EB0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9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0BDAC7-8664-768B-BAE4-4ECEBFD39CF6}"/>
              </a:ext>
            </a:extLst>
          </p:cNvPr>
          <p:cNvSpPr/>
          <p:nvPr/>
        </p:nvSpPr>
        <p:spPr bwMode="white">
          <a:xfrm>
            <a:off x="2463830" y="5824262"/>
            <a:ext cx="1351933" cy="4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24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381A9C-1EF1-7C4F-4F4B-F6D2D95C85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05"/>
          <a:stretch/>
        </p:blipFill>
        <p:spPr>
          <a:xfrm>
            <a:off x="407368" y="900000"/>
            <a:ext cx="11520000" cy="267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0D765EF-E92D-2343-BE2F-D1DDFD93D2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1" r="26455" b="5486"/>
          <a:stretch/>
        </p:blipFill>
        <p:spPr>
          <a:xfrm>
            <a:off x="1991544" y="3502083"/>
            <a:ext cx="7200800" cy="3304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179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448F2-78F0-FB67-327B-05A51BBA83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826830"/>
            <a:ext cx="11520000" cy="3554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3381A9C-1EF1-7C4F-4F4B-F6D2D95C85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1" t="63763"/>
          <a:stretch/>
        </p:blipFill>
        <p:spPr>
          <a:xfrm>
            <a:off x="407368" y="908720"/>
            <a:ext cx="10655904" cy="1641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8553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3CEDBC-825C-B195-2650-E070EDAE90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435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AE93A6-82F6-2B6A-72DD-D6A4D75769D2}"/>
              </a:ext>
            </a:extLst>
          </p:cNvPr>
          <p:cNvSpPr/>
          <p:nvPr/>
        </p:nvSpPr>
        <p:spPr bwMode="white">
          <a:xfrm>
            <a:off x="335360" y="976167"/>
            <a:ext cx="10598659" cy="466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496A387-4A1C-2F49-2502-BDB661C831F2}"/>
              </a:ext>
            </a:extLst>
          </p:cNvPr>
          <p:cNvSpPr/>
          <p:nvPr/>
        </p:nvSpPr>
        <p:spPr bwMode="white">
          <a:xfrm>
            <a:off x="335361" y="1852088"/>
            <a:ext cx="10598658" cy="139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35F3A09-A4CD-EE18-EB7F-F731923AED07}"/>
              </a:ext>
            </a:extLst>
          </p:cNvPr>
          <p:cNvSpPr/>
          <p:nvPr/>
        </p:nvSpPr>
        <p:spPr bwMode="white">
          <a:xfrm>
            <a:off x="335360" y="3594412"/>
            <a:ext cx="7214283" cy="45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0ACF071-7C56-A69C-68BF-15E5AEC7622B}"/>
              </a:ext>
            </a:extLst>
          </p:cNvPr>
          <p:cNvSpPr/>
          <p:nvPr/>
        </p:nvSpPr>
        <p:spPr bwMode="white">
          <a:xfrm>
            <a:off x="335361" y="4470335"/>
            <a:ext cx="3970115" cy="43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271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21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FC0798-BF3D-0E64-DFD2-934EB3B061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79703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968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E642D1-0050-DEEB-2CF6-5ADC608ABE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26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517B3D-6D25-3D9C-28E0-F1812FCD6A32}"/>
              </a:ext>
            </a:extLst>
          </p:cNvPr>
          <p:cNvSpPr/>
          <p:nvPr/>
        </p:nvSpPr>
        <p:spPr bwMode="white">
          <a:xfrm>
            <a:off x="2416227" y="1969474"/>
            <a:ext cx="1818446" cy="47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B01976-60EB-C0F6-2549-3E9704C66CEA}"/>
              </a:ext>
            </a:extLst>
          </p:cNvPr>
          <p:cNvSpPr/>
          <p:nvPr/>
        </p:nvSpPr>
        <p:spPr bwMode="white">
          <a:xfrm>
            <a:off x="6291136" y="1969474"/>
            <a:ext cx="1827966" cy="48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3CB59D-96BC-A9E0-3104-4BFCEB17A54F}"/>
              </a:ext>
            </a:extLst>
          </p:cNvPr>
          <p:cNvSpPr/>
          <p:nvPr/>
        </p:nvSpPr>
        <p:spPr bwMode="white">
          <a:xfrm>
            <a:off x="2425748" y="2924362"/>
            <a:ext cx="2123107" cy="47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931BEC-A6A8-D6B9-2A0A-129BA326CFA5}"/>
              </a:ext>
            </a:extLst>
          </p:cNvPr>
          <p:cNvSpPr/>
          <p:nvPr/>
        </p:nvSpPr>
        <p:spPr bwMode="white">
          <a:xfrm>
            <a:off x="6595797" y="2924362"/>
            <a:ext cx="2113585" cy="47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93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583531-A5BC-ABC0-D425-815764C1BB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447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D8D09A-58EC-02F5-F7A9-FF1D08902A47}"/>
              </a:ext>
            </a:extLst>
          </p:cNvPr>
          <p:cNvSpPr/>
          <p:nvPr/>
        </p:nvSpPr>
        <p:spPr bwMode="white">
          <a:xfrm>
            <a:off x="7392145" y="2276872"/>
            <a:ext cx="230686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47577E-48EA-A4CE-C0E8-712FEB4044E3}"/>
              </a:ext>
            </a:extLst>
          </p:cNvPr>
          <p:cNvSpPr/>
          <p:nvPr/>
        </p:nvSpPr>
        <p:spPr bwMode="white">
          <a:xfrm>
            <a:off x="907086" y="3088331"/>
            <a:ext cx="1647509" cy="3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EB6FD4B-CE3E-BA2B-D625-53FC136DC31D}"/>
              </a:ext>
            </a:extLst>
          </p:cNvPr>
          <p:cNvSpPr/>
          <p:nvPr/>
        </p:nvSpPr>
        <p:spPr bwMode="white">
          <a:xfrm>
            <a:off x="4217722" y="3799538"/>
            <a:ext cx="2818725" cy="43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7A3ED50-4669-4054-2FA4-2C034A968620}"/>
              </a:ext>
            </a:extLst>
          </p:cNvPr>
          <p:cNvSpPr/>
          <p:nvPr/>
        </p:nvSpPr>
        <p:spPr bwMode="white">
          <a:xfrm>
            <a:off x="5630989" y="6003500"/>
            <a:ext cx="1303953" cy="43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E9973E-CC08-0A7C-E611-2C505A36D5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0352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8336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7493CE-78A0-EDF3-7228-02D14C0F98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453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42BE84-2703-DC3A-C2F8-3FEEAC9C6F6C}"/>
              </a:ext>
            </a:extLst>
          </p:cNvPr>
          <p:cNvSpPr/>
          <p:nvPr/>
        </p:nvSpPr>
        <p:spPr bwMode="white">
          <a:xfrm>
            <a:off x="335360" y="1043056"/>
            <a:ext cx="5760640" cy="43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6479CA-6A3D-8690-098E-25D5661A0869}"/>
              </a:ext>
            </a:extLst>
          </p:cNvPr>
          <p:cNvSpPr/>
          <p:nvPr/>
        </p:nvSpPr>
        <p:spPr bwMode="white">
          <a:xfrm>
            <a:off x="373443" y="1777413"/>
            <a:ext cx="9538981" cy="4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D6F4DBA-1293-CD4E-D707-A64DA5D48B63}"/>
              </a:ext>
            </a:extLst>
          </p:cNvPr>
          <p:cNvSpPr/>
          <p:nvPr/>
        </p:nvSpPr>
        <p:spPr bwMode="white">
          <a:xfrm>
            <a:off x="373443" y="2530845"/>
            <a:ext cx="8444827" cy="4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F2F0C4D-1C30-7114-CBC3-9CF0AEE976C2}"/>
              </a:ext>
            </a:extLst>
          </p:cNvPr>
          <p:cNvSpPr/>
          <p:nvPr/>
        </p:nvSpPr>
        <p:spPr bwMode="white">
          <a:xfrm>
            <a:off x="335360" y="3303350"/>
            <a:ext cx="9577064" cy="4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DA9EF44-0130-2980-7A55-CC2F870721E8}"/>
              </a:ext>
            </a:extLst>
          </p:cNvPr>
          <p:cNvSpPr/>
          <p:nvPr/>
        </p:nvSpPr>
        <p:spPr bwMode="white">
          <a:xfrm>
            <a:off x="373444" y="4056782"/>
            <a:ext cx="9250948" cy="46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3EAFA3B-649D-B42F-D8D4-6F97E8B17B15}"/>
              </a:ext>
            </a:extLst>
          </p:cNvPr>
          <p:cNvSpPr/>
          <p:nvPr/>
        </p:nvSpPr>
        <p:spPr bwMode="white">
          <a:xfrm>
            <a:off x="468649" y="4838825"/>
            <a:ext cx="6169388" cy="41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59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5" grpId="0" animBg="1"/>
      <p:bldP spid="16" grpId="0" animBg="1"/>
      <p:bldP spid="20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12059C-F507-0DF6-A7EA-ACCF9F6286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8"/>
          <a:stretch/>
        </p:blipFill>
        <p:spPr>
          <a:xfrm>
            <a:off x="407368" y="764704"/>
            <a:ext cx="11160000" cy="5935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F4EF41-B580-B870-8872-DDBADECF99E4}"/>
              </a:ext>
            </a:extLst>
          </p:cNvPr>
          <p:cNvSpPr/>
          <p:nvPr/>
        </p:nvSpPr>
        <p:spPr bwMode="white">
          <a:xfrm>
            <a:off x="10344472" y="5301208"/>
            <a:ext cx="577724" cy="46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40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27CCD6-AF43-25DB-CF71-A89D2A1FF5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181744" cy="2952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67BCF6-B772-21DB-2156-6C474482CF23}"/>
              </a:ext>
            </a:extLst>
          </p:cNvPr>
          <p:cNvSpPr/>
          <p:nvPr/>
        </p:nvSpPr>
        <p:spPr bwMode="white">
          <a:xfrm>
            <a:off x="9480376" y="2348880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46E84B7-167D-C02C-A62D-8AF8E4C565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3" r="73336" b="4415"/>
          <a:stretch/>
        </p:blipFill>
        <p:spPr>
          <a:xfrm>
            <a:off x="5015880" y="3717032"/>
            <a:ext cx="2372582" cy="3059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819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25E1B-ACC0-C2BD-E837-58DC7EF355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2"/>
          <a:stretch/>
        </p:blipFill>
        <p:spPr>
          <a:xfrm>
            <a:off x="407368" y="764705"/>
            <a:ext cx="10513168" cy="323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29AF51-7D60-AF56-D63C-E5FAB8D5C434}"/>
              </a:ext>
            </a:extLst>
          </p:cNvPr>
          <p:cNvSpPr/>
          <p:nvPr/>
        </p:nvSpPr>
        <p:spPr bwMode="white">
          <a:xfrm>
            <a:off x="1991543" y="3284984"/>
            <a:ext cx="584891" cy="52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19F20D-453D-ADFE-E0FC-50FE2AF66969}"/>
              </a:ext>
            </a:extLst>
          </p:cNvPr>
          <p:cNvSpPr/>
          <p:nvPr/>
        </p:nvSpPr>
        <p:spPr bwMode="white">
          <a:xfrm>
            <a:off x="8472264" y="3359884"/>
            <a:ext cx="1351933" cy="42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46E84B7-167D-C02C-A62D-8AF8E4C565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16" t="6663" r="9579" b="6031"/>
          <a:stretch/>
        </p:blipFill>
        <p:spPr>
          <a:xfrm>
            <a:off x="3359696" y="3834011"/>
            <a:ext cx="4392488" cy="2964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115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9CA29255-17B7-E2B0-157D-3AB3E3F1B8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1" r="67710" b="8080"/>
          <a:stretch/>
        </p:blipFill>
        <p:spPr>
          <a:xfrm>
            <a:off x="7608168" y="3098747"/>
            <a:ext cx="3033206" cy="2994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2717987-3277-2D62-5A42-C24DE688E1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084445" cy="4318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0C2323-2E3B-FBBA-BAB3-D9D4AB85BFFB}"/>
              </a:ext>
            </a:extLst>
          </p:cNvPr>
          <p:cNvSpPr/>
          <p:nvPr/>
        </p:nvSpPr>
        <p:spPr bwMode="white">
          <a:xfrm>
            <a:off x="10294408" y="2762438"/>
            <a:ext cx="626128" cy="59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D6F31D4-1EC8-075C-1B09-61F0B98F8A6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3" b="6826"/>
          <a:stretch/>
        </p:blipFill>
        <p:spPr>
          <a:xfrm>
            <a:off x="983432" y="5320804"/>
            <a:ext cx="10369152" cy="1420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645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7E0C6-69F8-5AF3-2FC4-7ACEECF778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71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2B0E48-7765-E053-C181-6B87399E04F8}"/>
              </a:ext>
            </a:extLst>
          </p:cNvPr>
          <p:cNvSpPr/>
          <p:nvPr/>
        </p:nvSpPr>
        <p:spPr bwMode="white">
          <a:xfrm>
            <a:off x="2730409" y="3700156"/>
            <a:ext cx="1827966" cy="48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CA29255-17B7-E2B0-157D-3AB3E3F1B8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41" t="8698" r="23955" b="6381"/>
          <a:stretch/>
        </p:blipFill>
        <p:spPr>
          <a:xfrm>
            <a:off x="5879976" y="3398139"/>
            <a:ext cx="3744416" cy="3343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129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1B9A9D-F83D-D48C-78C9-D9E244F68B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9289032" cy="502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95A0522-457C-151B-2E80-A2A1C74E89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84" r="5076" b="33591"/>
          <a:stretch/>
        </p:blipFill>
        <p:spPr>
          <a:xfrm>
            <a:off x="9336360" y="1628800"/>
            <a:ext cx="2758533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004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5A0522-457C-151B-2E80-A2A1C74E89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65" y="900000"/>
            <a:ext cx="8773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6BDF10-35FC-8114-9D79-DA798994E7A9}"/>
              </a:ext>
            </a:extLst>
          </p:cNvPr>
          <p:cNvSpPr/>
          <p:nvPr/>
        </p:nvSpPr>
        <p:spPr bwMode="white">
          <a:xfrm>
            <a:off x="335360" y="1008816"/>
            <a:ext cx="4248472" cy="148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AC1DDEC-7272-EABC-F1EA-F29F822D0F4D}"/>
              </a:ext>
            </a:extLst>
          </p:cNvPr>
          <p:cNvSpPr/>
          <p:nvPr/>
        </p:nvSpPr>
        <p:spPr bwMode="white">
          <a:xfrm>
            <a:off x="335360" y="2713602"/>
            <a:ext cx="4248472" cy="95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F208EF8-CA7C-31CE-BA95-6EEF599EBFA9}"/>
              </a:ext>
            </a:extLst>
          </p:cNvPr>
          <p:cNvSpPr/>
          <p:nvPr/>
        </p:nvSpPr>
        <p:spPr bwMode="white">
          <a:xfrm>
            <a:off x="335360" y="3845289"/>
            <a:ext cx="4176583" cy="97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6217059-2F2C-F60A-5350-5378716C70CD}"/>
              </a:ext>
            </a:extLst>
          </p:cNvPr>
          <p:cNvSpPr/>
          <p:nvPr/>
        </p:nvSpPr>
        <p:spPr bwMode="white">
          <a:xfrm>
            <a:off x="335361" y="4984231"/>
            <a:ext cx="1404000" cy="35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E7785E33-89FB-2B80-98E6-288EB13996B3}"/>
              </a:ext>
            </a:extLst>
          </p:cNvPr>
          <p:cNvSpPr/>
          <p:nvPr/>
        </p:nvSpPr>
        <p:spPr bwMode="white">
          <a:xfrm>
            <a:off x="1739361" y="4984231"/>
            <a:ext cx="6876920" cy="35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34620A12-C785-3AD4-6616-C6F318884E14}"/>
              </a:ext>
            </a:extLst>
          </p:cNvPr>
          <p:cNvSpPr/>
          <p:nvPr/>
        </p:nvSpPr>
        <p:spPr bwMode="white">
          <a:xfrm>
            <a:off x="364367" y="5499295"/>
            <a:ext cx="1411154" cy="44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A4DFC310-3196-26F9-4573-980828F5A458}"/>
              </a:ext>
            </a:extLst>
          </p:cNvPr>
          <p:cNvSpPr/>
          <p:nvPr/>
        </p:nvSpPr>
        <p:spPr bwMode="white">
          <a:xfrm>
            <a:off x="1804525" y="5499294"/>
            <a:ext cx="6955770" cy="44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34620A12-C785-3AD4-6616-C6F318884E14}"/>
              </a:ext>
            </a:extLst>
          </p:cNvPr>
          <p:cNvSpPr/>
          <p:nvPr/>
        </p:nvSpPr>
        <p:spPr bwMode="white">
          <a:xfrm>
            <a:off x="364365" y="6108879"/>
            <a:ext cx="1411155" cy="44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40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9" grpId="0" animBg="1"/>
      <p:bldP spid="31" grpId="0" animBg="1"/>
      <p:bldP spid="38" grpId="0" animBg="1"/>
      <p:bldP spid="41" grpId="0" animBg="1"/>
      <p:bldP spid="45" grpId="0" animBg="1"/>
      <p:bldP spid="4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2023-11-18T05:48:27Z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