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1" r:id="rId12"/>
    <p:sldId id="340" r:id="rId13"/>
    <p:sldId id="338" r:id="rId14"/>
    <p:sldId id="336" r:id="rId15"/>
    <p:sldId id="335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5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667BE7-7102-4865-B6EB-E35A7353EFF9}" type="datetimeFigureOut">
              <a:rPr lang="zh-CN" altLang="en-US" smtClean="0"/>
              <a:t>2023/11/18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E788-CAE6-4F4D-BE45-339EB54A35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00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95E788-CAE6-4F4D-BE45-339EB54A35D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534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3205162"/>
            <a:ext cx="11487150" cy="44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117A9-62EF-C190-8CDC-D4D3EE21C0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727092" cy="5360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A49F16-7CD8-5F29-F2FC-922909CBC0E4}"/>
              </a:ext>
            </a:extLst>
          </p:cNvPr>
          <p:cNvSpPr/>
          <p:nvPr/>
        </p:nvSpPr>
        <p:spPr bwMode="white">
          <a:xfrm>
            <a:off x="7176120" y="2708920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6E0ABA3-8315-786E-1F92-756A32810C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9" r="38332" b="4579"/>
          <a:stretch/>
        </p:blipFill>
        <p:spPr>
          <a:xfrm>
            <a:off x="8040216" y="1844824"/>
            <a:ext cx="4005917" cy="272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651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207D94-3D36-31AE-FF15-B68BD2B851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001000" cy="4236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1A9AB0-70AE-A2E7-A612-99974046883A}"/>
              </a:ext>
            </a:extLst>
          </p:cNvPr>
          <p:cNvSpPr/>
          <p:nvPr/>
        </p:nvSpPr>
        <p:spPr bwMode="white">
          <a:xfrm>
            <a:off x="1199456" y="4540974"/>
            <a:ext cx="904462" cy="40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6E0ABA3-8315-786E-1F92-756A32810C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17" t="15353" r="3328" b="4579"/>
          <a:stretch/>
        </p:blipFill>
        <p:spPr>
          <a:xfrm>
            <a:off x="9336360" y="1104161"/>
            <a:ext cx="2767883" cy="2972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289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881F6-9F7C-CC2D-3888-53F8A87A94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89032" cy="552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98A59E7-8A54-FC75-73E9-3BC48CA264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420" y="1523828"/>
            <a:ext cx="9289032" cy="3729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886CB55-665E-03D9-8D78-CBA92F571DA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" r="40832" b="5732"/>
          <a:stretch/>
        </p:blipFill>
        <p:spPr>
          <a:xfrm>
            <a:off x="5051884" y="4365103"/>
            <a:ext cx="4644516" cy="2404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200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CDD3D1-26BF-2A48-6099-656A602E1F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9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EF768A-FCA4-5833-BA0D-9559BEDEE64C}"/>
              </a:ext>
            </a:extLst>
          </p:cNvPr>
          <p:cNvSpPr/>
          <p:nvPr/>
        </p:nvSpPr>
        <p:spPr bwMode="white">
          <a:xfrm>
            <a:off x="5567566" y="4895436"/>
            <a:ext cx="1742280" cy="53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52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E7FBDF-5042-798D-EAA6-2D21A0D103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1"/>
            <a:ext cx="8352927" cy="476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889EDDD-4856-E3C7-7E5E-82D1E8DB28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2" r="42082" b="4632"/>
          <a:stretch/>
        </p:blipFill>
        <p:spPr>
          <a:xfrm>
            <a:off x="8736634" y="1772816"/>
            <a:ext cx="3394599" cy="2088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776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DEFFD3-89CC-AC2A-3F6C-E68786B490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33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366452-4C54-FE3C-1372-BC72A64FB935}"/>
              </a:ext>
            </a:extLst>
          </p:cNvPr>
          <p:cNvSpPr/>
          <p:nvPr/>
        </p:nvSpPr>
        <p:spPr bwMode="white">
          <a:xfrm>
            <a:off x="7738277" y="1109512"/>
            <a:ext cx="894943" cy="39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7B7A76-EE39-084A-87F0-E83B4D956C9C}"/>
              </a:ext>
            </a:extLst>
          </p:cNvPr>
          <p:cNvSpPr/>
          <p:nvPr/>
        </p:nvSpPr>
        <p:spPr bwMode="white">
          <a:xfrm>
            <a:off x="8661781" y="2052316"/>
            <a:ext cx="333223" cy="40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150CA1-609A-97FB-45A8-479E5448055E}"/>
              </a:ext>
            </a:extLst>
          </p:cNvPr>
          <p:cNvSpPr/>
          <p:nvPr/>
        </p:nvSpPr>
        <p:spPr bwMode="white">
          <a:xfrm>
            <a:off x="1787863" y="3947449"/>
            <a:ext cx="333223" cy="40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51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23211-80A8-5182-0775-102C7369F4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58725"/>
            <a:ext cx="11520000" cy="4342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39346F-C66D-B3F1-7B15-92BBEF7853B8}"/>
              </a:ext>
            </a:extLst>
          </p:cNvPr>
          <p:cNvSpPr/>
          <p:nvPr/>
        </p:nvSpPr>
        <p:spPr bwMode="white">
          <a:xfrm>
            <a:off x="335360" y="1063477"/>
            <a:ext cx="9289032" cy="46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9C124F-7C99-7525-0BB4-D6B3DF1EA542}"/>
              </a:ext>
            </a:extLst>
          </p:cNvPr>
          <p:cNvSpPr/>
          <p:nvPr/>
        </p:nvSpPr>
        <p:spPr bwMode="white">
          <a:xfrm>
            <a:off x="335360" y="2006252"/>
            <a:ext cx="4032448" cy="91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17C1C27-3A4F-1B5A-2465-74063FDC440C}"/>
              </a:ext>
            </a:extLst>
          </p:cNvPr>
          <p:cNvSpPr/>
          <p:nvPr/>
        </p:nvSpPr>
        <p:spPr bwMode="white">
          <a:xfrm>
            <a:off x="335360" y="3284984"/>
            <a:ext cx="59766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3F250D3-3043-9FEF-9D1F-C072FDDB0087}"/>
              </a:ext>
            </a:extLst>
          </p:cNvPr>
          <p:cNvSpPr/>
          <p:nvPr/>
        </p:nvSpPr>
        <p:spPr bwMode="white">
          <a:xfrm>
            <a:off x="335360" y="4221089"/>
            <a:ext cx="5040560" cy="98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33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9DF65-74AE-356F-2AA5-DE066B0D15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865096" cy="3095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DC36BE7-CF0D-5BE7-39A8-7DBDC81A71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05" t="1401" r="5521" b="43592"/>
          <a:stretch/>
        </p:blipFill>
        <p:spPr>
          <a:xfrm>
            <a:off x="4475820" y="3843047"/>
            <a:ext cx="3240360" cy="29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308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947130-474F-073C-CD24-3B6C56FBB4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85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CC9A01-1D24-63FD-2361-A28548081291}"/>
              </a:ext>
            </a:extLst>
          </p:cNvPr>
          <p:cNvSpPr/>
          <p:nvPr/>
        </p:nvSpPr>
        <p:spPr bwMode="white">
          <a:xfrm>
            <a:off x="2378144" y="2120595"/>
            <a:ext cx="380826" cy="45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5C744D-DB66-8AFA-9439-FF6B5C4E7301}"/>
              </a:ext>
            </a:extLst>
          </p:cNvPr>
          <p:cNvSpPr/>
          <p:nvPr/>
        </p:nvSpPr>
        <p:spPr bwMode="white">
          <a:xfrm>
            <a:off x="1787863" y="3064650"/>
            <a:ext cx="609322" cy="4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00D7A4-A05D-8986-6FF7-A063BD80C93A}"/>
              </a:ext>
            </a:extLst>
          </p:cNvPr>
          <p:cNvSpPr/>
          <p:nvPr/>
        </p:nvSpPr>
        <p:spPr bwMode="white">
          <a:xfrm>
            <a:off x="8014376" y="3064650"/>
            <a:ext cx="609322" cy="4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76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C36BE7-CF0D-5BE7-39A8-7DBDC81A71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17" y="900000"/>
            <a:ext cx="94248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5D2EC6-0DC4-9DF5-4ADD-8675BE7DAB25}"/>
              </a:ext>
            </a:extLst>
          </p:cNvPr>
          <p:cNvSpPr/>
          <p:nvPr/>
        </p:nvSpPr>
        <p:spPr bwMode="white">
          <a:xfrm>
            <a:off x="335360" y="1079268"/>
            <a:ext cx="5472608" cy="108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F908A2-6E1E-F5D8-150B-8E43D8629E4E}"/>
              </a:ext>
            </a:extLst>
          </p:cNvPr>
          <p:cNvSpPr/>
          <p:nvPr/>
        </p:nvSpPr>
        <p:spPr bwMode="white">
          <a:xfrm>
            <a:off x="436618" y="2521217"/>
            <a:ext cx="5371350" cy="18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B438976-72A3-2425-7B87-290D7BF0F148}"/>
              </a:ext>
            </a:extLst>
          </p:cNvPr>
          <p:cNvSpPr/>
          <p:nvPr/>
        </p:nvSpPr>
        <p:spPr bwMode="white">
          <a:xfrm>
            <a:off x="335360" y="4649066"/>
            <a:ext cx="3672408" cy="35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02CC682-8FD7-878B-A257-0A97D3692D96}"/>
              </a:ext>
            </a:extLst>
          </p:cNvPr>
          <p:cNvSpPr/>
          <p:nvPr/>
        </p:nvSpPr>
        <p:spPr bwMode="white">
          <a:xfrm>
            <a:off x="335360" y="5366143"/>
            <a:ext cx="9001000" cy="108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63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1E147-6162-B127-F457-BC2A4C5CFE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009112" cy="4576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CAFC6-F2AF-828F-5AEB-313EBA4F5843}"/>
              </a:ext>
            </a:extLst>
          </p:cNvPr>
          <p:cNvSpPr/>
          <p:nvPr/>
        </p:nvSpPr>
        <p:spPr bwMode="white">
          <a:xfrm>
            <a:off x="9264352" y="480697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6EDDAB1-60CE-089E-02BB-42155CDE54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5" r="73189" b="26090"/>
          <a:stretch/>
        </p:blipFill>
        <p:spPr>
          <a:xfrm>
            <a:off x="6106856" y="4509120"/>
            <a:ext cx="2154375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A20853-17DC-CC83-B2A8-54224806E6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10801200" cy="3541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804B695-1A81-DF11-A4A7-67B10674DB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0" r="40832" b="6031"/>
          <a:stretch/>
        </p:blipFill>
        <p:spPr>
          <a:xfrm>
            <a:off x="6888088" y="3440103"/>
            <a:ext cx="4752528" cy="2660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36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CB0A6A-F7F3-F320-80AD-08674189C1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30386"/>
            <a:ext cx="9217024" cy="4570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CD5F41-F25D-5805-599F-CD4A7431F445}"/>
              </a:ext>
            </a:extLst>
          </p:cNvPr>
          <p:cNvSpPr/>
          <p:nvPr/>
        </p:nvSpPr>
        <p:spPr bwMode="white">
          <a:xfrm>
            <a:off x="3863752" y="1603817"/>
            <a:ext cx="648072" cy="45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489A22-F092-BE30-C654-253666FDC5CE}"/>
              </a:ext>
            </a:extLst>
          </p:cNvPr>
          <p:cNvSpPr/>
          <p:nvPr/>
        </p:nvSpPr>
        <p:spPr bwMode="white">
          <a:xfrm>
            <a:off x="6384032" y="2341006"/>
            <a:ext cx="437950" cy="44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A7F9BF-6944-9A96-90F9-40ECF126560D}"/>
              </a:ext>
            </a:extLst>
          </p:cNvPr>
          <p:cNvSpPr/>
          <p:nvPr/>
        </p:nvSpPr>
        <p:spPr bwMode="white">
          <a:xfrm>
            <a:off x="4583832" y="3140968"/>
            <a:ext cx="463613" cy="38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5ACEAD-1617-EC48-31E2-9B7D0BF4A167}"/>
              </a:ext>
            </a:extLst>
          </p:cNvPr>
          <p:cNvSpPr/>
          <p:nvPr/>
        </p:nvSpPr>
        <p:spPr bwMode="white">
          <a:xfrm>
            <a:off x="2999656" y="3861048"/>
            <a:ext cx="2299458" cy="48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804B695-1A81-DF11-A4A7-67B10674DB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0" r="40832" b="6031"/>
          <a:stretch/>
        </p:blipFill>
        <p:spPr>
          <a:xfrm>
            <a:off x="6209132" y="4365104"/>
            <a:ext cx="4295974" cy="2405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885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AD5976-33E6-4CBE-5F19-149C0B4200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52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835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8F66B-7D81-E5B1-FD60-EA0FB9109E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289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B47E10-6DBB-59F3-7893-413E802DF8B2}"/>
              </a:ext>
            </a:extLst>
          </p:cNvPr>
          <p:cNvSpPr/>
          <p:nvPr/>
        </p:nvSpPr>
        <p:spPr bwMode="white">
          <a:xfrm>
            <a:off x="335360" y="900000"/>
            <a:ext cx="10441160" cy="56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B90F86-C14A-C617-90AE-A51DC1A4FA59}"/>
              </a:ext>
            </a:extLst>
          </p:cNvPr>
          <p:cNvSpPr/>
          <p:nvPr/>
        </p:nvSpPr>
        <p:spPr bwMode="white">
          <a:xfrm>
            <a:off x="335360" y="1938004"/>
            <a:ext cx="5760640" cy="91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24FE0F3-07D2-CE4A-C618-75722DAAB9D1}"/>
              </a:ext>
            </a:extLst>
          </p:cNvPr>
          <p:cNvSpPr/>
          <p:nvPr/>
        </p:nvSpPr>
        <p:spPr bwMode="white">
          <a:xfrm>
            <a:off x="335360" y="3299793"/>
            <a:ext cx="8784976" cy="4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F804B695-1A81-DF11-A4A7-67B10674DB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0" r="40832" b="6031"/>
          <a:stretch/>
        </p:blipFill>
        <p:spPr>
          <a:xfrm>
            <a:off x="3143672" y="3794988"/>
            <a:ext cx="5256584" cy="2943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384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DDAB1-60CE-089E-02BB-42155CDE54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9039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379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2F7AD8-B636-E7AE-4E79-52B64C9AD4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339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755AA-DBFA-3699-BFB2-C47B9A2A1E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1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6A00D6-DB6E-59D3-FB05-D6E3C51B1482}"/>
              </a:ext>
            </a:extLst>
          </p:cNvPr>
          <p:cNvSpPr/>
          <p:nvPr/>
        </p:nvSpPr>
        <p:spPr bwMode="white">
          <a:xfrm>
            <a:off x="10213648" y="2053855"/>
            <a:ext cx="342743" cy="40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88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391F46-996C-486F-FD11-BECF63851C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008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0883B3-995D-0C62-B82C-CA9FAA0976E5}"/>
              </a:ext>
            </a:extLst>
          </p:cNvPr>
          <p:cNvSpPr/>
          <p:nvPr/>
        </p:nvSpPr>
        <p:spPr bwMode="white">
          <a:xfrm>
            <a:off x="8500013" y="2464812"/>
            <a:ext cx="290352" cy="32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0883B3-995D-0C62-B82C-CA9FAA0976E5}"/>
              </a:ext>
            </a:extLst>
          </p:cNvPr>
          <p:cNvSpPr/>
          <p:nvPr/>
        </p:nvSpPr>
        <p:spPr bwMode="white">
          <a:xfrm>
            <a:off x="839416" y="5949280"/>
            <a:ext cx="44644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29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801A30-C42F-159A-6E43-22BDA5257F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925961"/>
            <a:ext cx="11520000" cy="265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4391F46-996C-486F-FD11-BECF63851C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87389" r="44993"/>
          <a:stretch/>
        </p:blipFill>
        <p:spPr>
          <a:xfrm>
            <a:off x="479376" y="1124744"/>
            <a:ext cx="5760640" cy="92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604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1A6D1-7625-0971-28A7-DCC5314D0D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7992888" cy="3761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9F9A1AA-544B-16D9-4612-5B0254D504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6" t="25154" r="20837" b="27340"/>
          <a:stretch/>
        </p:blipFill>
        <p:spPr>
          <a:xfrm>
            <a:off x="1703512" y="4354125"/>
            <a:ext cx="5400599" cy="2472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316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F9A1AA-544B-16D9-4612-5B0254D504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78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E0DF77-1B41-92E6-8CD3-0B8B70EA770F}"/>
              </a:ext>
            </a:extLst>
          </p:cNvPr>
          <p:cNvSpPr/>
          <p:nvPr/>
        </p:nvSpPr>
        <p:spPr bwMode="white">
          <a:xfrm>
            <a:off x="8289905" y="1743675"/>
            <a:ext cx="306713" cy="33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11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2023-11-18T09:19:15Z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