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392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3167062"/>
            <a:ext cx="88677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A28B8D-FB0F-3B37-3945-AFD015CB8F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1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285B02D-E929-745D-4E8C-3F56FA4B30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23" b="88749"/>
          <a:stretch/>
        </p:blipFill>
        <p:spPr>
          <a:xfrm>
            <a:off x="911424" y="3789040"/>
            <a:ext cx="2520280" cy="785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285B02D-E929-745D-4E8C-3F56FA4B30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56" r="5572" b="51093"/>
          <a:stretch/>
        </p:blipFill>
        <p:spPr>
          <a:xfrm>
            <a:off x="5159896" y="3645024"/>
            <a:ext cx="3096344" cy="281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008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85B02D-E929-745D-4E8C-3F56FA4B30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86" y="900000"/>
            <a:ext cx="9506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38AB0B-8595-38FF-C30A-F2B81E9C0161}"/>
              </a:ext>
            </a:extLst>
          </p:cNvPr>
          <p:cNvSpPr/>
          <p:nvPr/>
        </p:nvSpPr>
        <p:spPr bwMode="white">
          <a:xfrm>
            <a:off x="335360" y="1827257"/>
            <a:ext cx="5184576" cy="36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C094F8-E185-F146-5E8D-DE2BA0C411FF}"/>
              </a:ext>
            </a:extLst>
          </p:cNvPr>
          <p:cNvSpPr/>
          <p:nvPr/>
        </p:nvSpPr>
        <p:spPr bwMode="white">
          <a:xfrm>
            <a:off x="323517" y="1029659"/>
            <a:ext cx="2180179" cy="45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4C4D95-FD3A-5902-5CB3-5E67FDD15623}"/>
              </a:ext>
            </a:extLst>
          </p:cNvPr>
          <p:cNvSpPr/>
          <p:nvPr/>
        </p:nvSpPr>
        <p:spPr bwMode="white">
          <a:xfrm>
            <a:off x="335360" y="2542346"/>
            <a:ext cx="3528392" cy="175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EC129E-3B7D-C0D7-433E-FD53B4A2552B}"/>
              </a:ext>
            </a:extLst>
          </p:cNvPr>
          <p:cNvSpPr/>
          <p:nvPr/>
        </p:nvSpPr>
        <p:spPr bwMode="white">
          <a:xfrm>
            <a:off x="461061" y="4656180"/>
            <a:ext cx="4540936" cy="33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958C111-08C2-C613-FB67-481908B1A0B1}"/>
              </a:ext>
            </a:extLst>
          </p:cNvPr>
          <p:cNvSpPr/>
          <p:nvPr/>
        </p:nvSpPr>
        <p:spPr bwMode="white">
          <a:xfrm>
            <a:off x="461061" y="5394843"/>
            <a:ext cx="2042635" cy="30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9A91E3B-2E8C-0B7B-0928-9EF54483789B}"/>
              </a:ext>
            </a:extLst>
          </p:cNvPr>
          <p:cNvSpPr/>
          <p:nvPr/>
        </p:nvSpPr>
        <p:spPr bwMode="white">
          <a:xfrm>
            <a:off x="461061" y="6047066"/>
            <a:ext cx="5634939" cy="38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53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4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48C4A-B922-65A2-E5AC-CE0D9AFED9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968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74C10E-EA33-8782-51C8-A722414A51AE}"/>
              </a:ext>
            </a:extLst>
          </p:cNvPr>
          <p:cNvSpPr/>
          <p:nvPr/>
        </p:nvSpPr>
        <p:spPr bwMode="white">
          <a:xfrm>
            <a:off x="8449691" y="3205482"/>
            <a:ext cx="296492" cy="31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50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D1991-0264-A53C-251F-C0CEAE4AC1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424936" cy="508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9D43BE-A3E0-B336-42A5-2280810183AB}"/>
              </a:ext>
            </a:extLst>
          </p:cNvPr>
          <p:cNvSpPr/>
          <p:nvPr/>
        </p:nvSpPr>
        <p:spPr bwMode="white">
          <a:xfrm>
            <a:off x="7824192" y="422108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B13CDF4-D549-9DEF-7D47-0394B6DA52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28" b="4838"/>
          <a:stretch/>
        </p:blipFill>
        <p:spPr>
          <a:xfrm>
            <a:off x="8810617" y="1844824"/>
            <a:ext cx="3182477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318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2A4D9D-D4AF-C312-F3E5-08B25DE32E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69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1C0295-02BD-0624-B5D0-B45A9FB0DB77}"/>
              </a:ext>
            </a:extLst>
          </p:cNvPr>
          <p:cNvSpPr/>
          <p:nvPr/>
        </p:nvSpPr>
        <p:spPr bwMode="white">
          <a:xfrm>
            <a:off x="6110244" y="3816405"/>
            <a:ext cx="209454" cy="3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B13CDF4-D549-9DEF-7D47-0394B6DA52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3" t="36406" r="9719" b="4838"/>
          <a:stretch/>
        </p:blipFill>
        <p:spPr>
          <a:xfrm>
            <a:off x="7647369" y="3429000"/>
            <a:ext cx="2952328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304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E81D47-06C8-E2EA-B6EC-1655BDCE4A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1"/>
            <a:ext cx="8496943" cy="4626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57F297-608A-8A0B-C3D1-829BD56D4872}"/>
              </a:ext>
            </a:extLst>
          </p:cNvPr>
          <p:cNvSpPr/>
          <p:nvPr/>
        </p:nvSpPr>
        <p:spPr bwMode="white">
          <a:xfrm>
            <a:off x="1343472" y="4293096"/>
            <a:ext cx="1591310" cy="49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E2047EE-6672-88E1-FFE4-0901F5F67E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76" t="3902" r="7667" b="53593"/>
          <a:stretch/>
        </p:blipFill>
        <p:spPr>
          <a:xfrm>
            <a:off x="8904312" y="1844824"/>
            <a:ext cx="3168352" cy="182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6053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2047EE-6672-88E1-FFE4-0901F5F67E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34" y="900000"/>
            <a:ext cx="10579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8505BC-AF37-158B-CD37-103D7B658136}"/>
              </a:ext>
            </a:extLst>
          </p:cNvPr>
          <p:cNvSpPr/>
          <p:nvPr/>
        </p:nvSpPr>
        <p:spPr bwMode="white">
          <a:xfrm>
            <a:off x="335360" y="1197629"/>
            <a:ext cx="4397962" cy="4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122511-1DBE-3135-370E-CED2733EA3D4}"/>
              </a:ext>
            </a:extLst>
          </p:cNvPr>
          <p:cNvSpPr/>
          <p:nvPr/>
        </p:nvSpPr>
        <p:spPr bwMode="white">
          <a:xfrm>
            <a:off x="449024" y="1924194"/>
            <a:ext cx="5214927" cy="133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7F1F18-66CD-C3D9-4F07-FF27E49D4B62}"/>
              </a:ext>
            </a:extLst>
          </p:cNvPr>
          <p:cNvSpPr/>
          <p:nvPr/>
        </p:nvSpPr>
        <p:spPr bwMode="white">
          <a:xfrm>
            <a:off x="449025" y="3622431"/>
            <a:ext cx="4109428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0959FD1-584A-5721-76C3-24E60DB4C246}"/>
              </a:ext>
            </a:extLst>
          </p:cNvPr>
          <p:cNvSpPr/>
          <p:nvPr/>
        </p:nvSpPr>
        <p:spPr bwMode="white">
          <a:xfrm>
            <a:off x="449025" y="4410273"/>
            <a:ext cx="2229584" cy="3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76C5BC6-DE29-F01F-4C5A-C2C234FFC2C8}"/>
              </a:ext>
            </a:extLst>
          </p:cNvPr>
          <p:cNvSpPr/>
          <p:nvPr/>
        </p:nvSpPr>
        <p:spPr bwMode="white">
          <a:xfrm>
            <a:off x="449024" y="5154346"/>
            <a:ext cx="6758698" cy="402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0697E51-649E-998E-D7C1-1AEF786BFF89}"/>
              </a:ext>
            </a:extLst>
          </p:cNvPr>
          <p:cNvSpPr/>
          <p:nvPr/>
        </p:nvSpPr>
        <p:spPr bwMode="white">
          <a:xfrm>
            <a:off x="449024" y="5924680"/>
            <a:ext cx="6102938" cy="42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36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  <p:bldP spid="16" grpId="0" animBg="1"/>
      <p:bldP spid="19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4467D-D8EE-3129-1673-34166C7A81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784976" cy="4880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041E944-88C5-74AF-91A1-8C3F16E24A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92" t="2034" r="8328" b="32636"/>
          <a:stretch/>
        </p:blipFill>
        <p:spPr>
          <a:xfrm>
            <a:off x="8544272" y="2132856"/>
            <a:ext cx="3456384" cy="1975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740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1E944-88C5-74AF-91A1-8C3F16E24A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9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8CF27B-129C-8ADA-52EC-36D3E169E60E}"/>
              </a:ext>
            </a:extLst>
          </p:cNvPr>
          <p:cNvSpPr/>
          <p:nvPr/>
        </p:nvSpPr>
        <p:spPr bwMode="white">
          <a:xfrm>
            <a:off x="335360" y="980728"/>
            <a:ext cx="5904656" cy="155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5A5812-DE79-E29F-3E23-9FC265326B21}"/>
              </a:ext>
            </a:extLst>
          </p:cNvPr>
          <p:cNvSpPr/>
          <p:nvPr/>
        </p:nvSpPr>
        <p:spPr bwMode="white">
          <a:xfrm>
            <a:off x="2927648" y="3523077"/>
            <a:ext cx="2736304" cy="46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A18956-9F1E-D77D-021B-05AD5E04623A}"/>
              </a:ext>
            </a:extLst>
          </p:cNvPr>
          <p:cNvSpPr/>
          <p:nvPr/>
        </p:nvSpPr>
        <p:spPr bwMode="white">
          <a:xfrm>
            <a:off x="335360" y="2836307"/>
            <a:ext cx="4579438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AC1803F-32B4-1217-99C9-8810CD67B31C}"/>
              </a:ext>
            </a:extLst>
          </p:cNvPr>
          <p:cNvSpPr/>
          <p:nvPr/>
        </p:nvSpPr>
        <p:spPr bwMode="white">
          <a:xfrm>
            <a:off x="335360" y="3570769"/>
            <a:ext cx="2592288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31595DE-DF56-85C7-2E8E-61BE38366083}"/>
              </a:ext>
            </a:extLst>
          </p:cNvPr>
          <p:cNvSpPr/>
          <p:nvPr/>
        </p:nvSpPr>
        <p:spPr bwMode="white">
          <a:xfrm>
            <a:off x="335360" y="4248000"/>
            <a:ext cx="6840760" cy="4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07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5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657CE-AE15-19E1-B64C-2E8AA65824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97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CDC23D-801F-BCA9-670E-B807D048AFEA}"/>
              </a:ext>
            </a:extLst>
          </p:cNvPr>
          <p:cNvSpPr/>
          <p:nvPr/>
        </p:nvSpPr>
        <p:spPr bwMode="white">
          <a:xfrm>
            <a:off x="394142" y="1013595"/>
            <a:ext cx="3973666" cy="48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86DF0ED-489A-A5C3-B510-30008BD020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1772816"/>
            <a:ext cx="11520000" cy="215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CDC23D-801F-BCA9-670E-B807D048AFEA}"/>
              </a:ext>
            </a:extLst>
          </p:cNvPr>
          <p:cNvSpPr/>
          <p:nvPr/>
        </p:nvSpPr>
        <p:spPr bwMode="white">
          <a:xfrm>
            <a:off x="4367808" y="1063785"/>
            <a:ext cx="4464496" cy="4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CDC23D-801F-BCA9-670E-B807D048AFEA}"/>
              </a:ext>
            </a:extLst>
          </p:cNvPr>
          <p:cNvSpPr/>
          <p:nvPr/>
        </p:nvSpPr>
        <p:spPr bwMode="white">
          <a:xfrm>
            <a:off x="394142" y="1843324"/>
            <a:ext cx="6781978" cy="50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CDC23D-801F-BCA9-670E-B807D048AFEA}"/>
              </a:ext>
            </a:extLst>
          </p:cNvPr>
          <p:cNvSpPr/>
          <p:nvPr/>
        </p:nvSpPr>
        <p:spPr bwMode="white">
          <a:xfrm>
            <a:off x="373443" y="2624363"/>
            <a:ext cx="6226613" cy="4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FCDC23D-801F-BCA9-670E-B807D048AFEA}"/>
              </a:ext>
            </a:extLst>
          </p:cNvPr>
          <p:cNvSpPr/>
          <p:nvPr/>
        </p:nvSpPr>
        <p:spPr bwMode="white">
          <a:xfrm>
            <a:off x="394142" y="3331661"/>
            <a:ext cx="2605514" cy="4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9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0693E-70F3-B688-8BB5-FB9ED50C6C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4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5E3DF9-99B1-8F42-67B0-D5625FCB2673}"/>
              </a:ext>
            </a:extLst>
          </p:cNvPr>
          <p:cNvSpPr/>
          <p:nvPr/>
        </p:nvSpPr>
        <p:spPr bwMode="white">
          <a:xfrm>
            <a:off x="5177219" y="2692508"/>
            <a:ext cx="1180561" cy="52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1F05A6-BB94-EFD0-FDC0-4D4B3AF2E2C8}"/>
              </a:ext>
            </a:extLst>
          </p:cNvPr>
          <p:cNvSpPr/>
          <p:nvPr/>
        </p:nvSpPr>
        <p:spPr bwMode="white">
          <a:xfrm>
            <a:off x="4439816" y="4570827"/>
            <a:ext cx="2527287" cy="50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FF58D-AEB9-238F-D6EA-F19C508460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32"/>
            <a:ext cx="9180000" cy="110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FEED40E-FAEA-947F-4BF4-94637035B9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008410"/>
            <a:ext cx="9180000" cy="4624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1770AC0-1193-EA9E-3A66-F4AEA5440F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18" t="3544" r="8328" b="17920"/>
          <a:stretch/>
        </p:blipFill>
        <p:spPr>
          <a:xfrm>
            <a:off x="9336360" y="2852936"/>
            <a:ext cx="2736304" cy="2217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474DAC-C005-01B1-8F32-1C3BB95DC42B}"/>
              </a:ext>
            </a:extLst>
          </p:cNvPr>
          <p:cNvSpPr/>
          <p:nvPr/>
        </p:nvSpPr>
        <p:spPr bwMode="white">
          <a:xfrm>
            <a:off x="9319579" y="4163855"/>
            <a:ext cx="495074" cy="3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3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770AC0-1193-EA9E-3A66-F4AEA5440F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309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6BF5BB-3923-1521-F6BB-F7061042AA93}"/>
              </a:ext>
            </a:extLst>
          </p:cNvPr>
          <p:cNvSpPr/>
          <p:nvPr/>
        </p:nvSpPr>
        <p:spPr bwMode="white">
          <a:xfrm>
            <a:off x="335360" y="1033474"/>
            <a:ext cx="5122115" cy="4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9F65DA-6070-2348-E300-38B3E6A18CCE}"/>
              </a:ext>
            </a:extLst>
          </p:cNvPr>
          <p:cNvSpPr/>
          <p:nvPr/>
        </p:nvSpPr>
        <p:spPr bwMode="white">
          <a:xfrm>
            <a:off x="335360" y="1767586"/>
            <a:ext cx="2448272" cy="41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BDF289-30FB-5006-3CD7-C7F05DC8E1CD}"/>
              </a:ext>
            </a:extLst>
          </p:cNvPr>
          <p:cNvSpPr/>
          <p:nvPr/>
        </p:nvSpPr>
        <p:spPr bwMode="white">
          <a:xfrm>
            <a:off x="373443" y="2434962"/>
            <a:ext cx="5407735" cy="48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894D2F6-1BAE-7D5F-A066-7356E53C78BF}"/>
              </a:ext>
            </a:extLst>
          </p:cNvPr>
          <p:cNvSpPr/>
          <p:nvPr/>
        </p:nvSpPr>
        <p:spPr bwMode="white">
          <a:xfrm>
            <a:off x="335360" y="3172829"/>
            <a:ext cx="6696744" cy="47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1BC8C7E-D86C-A114-6EEA-9E0823651ED6}"/>
              </a:ext>
            </a:extLst>
          </p:cNvPr>
          <p:cNvSpPr/>
          <p:nvPr/>
        </p:nvSpPr>
        <p:spPr bwMode="white">
          <a:xfrm>
            <a:off x="335360" y="3950855"/>
            <a:ext cx="2570578" cy="3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621B4D6-0F80-8495-73E2-F6735DEF4998}"/>
              </a:ext>
            </a:extLst>
          </p:cNvPr>
          <p:cNvSpPr/>
          <p:nvPr/>
        </p:nvSpPr>
        <p:spPr bwMode="white">
          <a:xfrm>
            <a:off x="335360" y="4618230"/>
            <a:ext cx="5445818" cy="40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50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6" grpId="0" animBg="1"/>
      <p:bldP spid="21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299ED-AE41-B13B-A0B4-A792D7869E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36" y="900000"/>
            <a:ext cx="7101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E10C00-F040-F985-F435-F99B8988F73A}"/>
              </a:ext>
            </a:extLst>
          </p:cNvPr>
          <p:cNvSpPr/>
          <p:nvPr/>
        </p:nvSpPr>
        <p:spPr bwMode="white">
          <a:xfrm>
            <a:off x="335360" y="964587"/>
            <a:ext cx="5760640" cy="28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06A816-CCDD-2751-AD8A-6F2CC2A3ED91}"/>
              </a:ext>
            </a:extLst>
          </p:cNvPr>
          <p:cNvSpPr/>
          <p:nvPr/>
        </p:nvSpPr>
        <p:spPr bwMode="white">
          <a:xfrm>
            <a:off x="335360" y="1422568"/>
            <a:ext cx="2558840" cy="24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9C111B-FA55-06BA-CFD9-BB21789B11F4}"/>
              </a:ext>
            </a:extLst>
          </p:cNvPr>
          <p:cNvSpPr/>
          <p:nvPr/>
        </p:nvSpPr>
        <p:spPr bwMode="white">
          <a:xfrm>
            <a:off x="335360" y="1862935"/>
            <a:ext cx="3816424" cy="2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6C0B88B-B5B9-F625-F268-A295D8CCC6C5}"/>
              </a:ext>
            </a:extLst>
          </p:cNvPr>
          <p:cNvSpPr/>
          <p:nvPr/>
        </p:nvSpPr>
        <p:spPr bwMode="white">
          <a:xfrm>
            <a:off x="358836" y="2285688"/>
            <a:ext cx="3288892" cy="28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B034A81-415E-5911-8342-742D762AEA3B}"/>
              </a:ext>
            </a:extLst>
          </p:cNvPr>
          <p:cNvSpPr/>
          <p:nvPr/>
        </p:nvSpPr>
        <p:spPr bwMode="white">
          <a:xfrm>
            <a:off x="335360" y="2773027"/>
            <a:ext cx="1620000" cy="22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710D43A-2337-752C-95CF-E8C1D6A2C1A3}"/>
              </a:ext>
            </a:extLst>
          </p:cNvPr>
          <p:cNvSpPr/>
          <p:nvPr/>
        </p:nvSpPr>
        <p:spPr bwMode="white">
          <a:xfrm>
            <a:off x="1955360" y="2767156"/>
            <a:ext cx="1548352" cy="2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FF4C935-165D-2129-337D-6940750A4838}"/>
              </a:ext>
            </a:extLst>
          </p:cNvPr>
          <p:cNvSpPr/>
          <p:nvPr/>
        </p:nvSpPr>
        <p:spPr bwMode="white">
          <a:xfrm>
            <a:off x="358836" y="3043119"/>
            <a:ext cx="3288891" cy="4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A9EF2BD-DC40-E305-157F-3926CC58C180}"/>
              </a:ext>
            </a:extLst>
          </p:cNvPr>
          <p:cNvSpPr/>
          <p:nvPr/>
        </p:nvSpPr>
        <p:spPr bwMode="white">
          <a:xfrm>
            <a:off x="335361" y="3495228"/>
            <a:ext cx="3312366" cy="39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D8B5090-03E1-97D8-8B68-0E740B205501}"/>
              </a:ext>
            </a:extLst>
          </p:cNvPr>
          <p:cNvSpPr/>
          <p:nvPr/>
        </p:nvSpPr>
        <p:spPr bwMode="white">
          <a:xfrm>
            <a:off x="358837" y="4058899"/>
            <a:ext cx="2224312" cy="33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70215A88-D9E1-28A8-92F3-429C64E0B2B7}"/>
              </a:ext>
            </a:extLst>
          </p:cNvPr>
          <p:cNvSpPr/>
          <p:nvPr/>
        </p:nvSpPr>
        <p:spPr bwMode="white">
          <a:xfrm>
            <a:off x="335360" y="4446423"/>
            <a:ext cx="3600400" cy="31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24C5D9CD-B81D-C7AD-C28E-4181F98752FF}"/>
              </a:ext>
            </a:extLst>
          </p:cNvPr>
          <p:cNvSpPr/>
          <p:nvPr/>
        </p:nvSpPr>
        <p:spPr bwMode="white">
          <a:xfrm>
            <a:off x="358835" y="4933761"/>
            <a:ext cx="3288891" cy="28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C9D3872E-AF4D-2B0B-DD1E-7A0A472103CC}"/>
              </a:ext>
            </a:extLst>
          </p:cNvPr>
          <p:cNvSpPr/>
          <p:nvPr/>
        </p:nvSpPr>
        <p:spPr bwMode="white">
          <a:xfrm>
            <a:off x="3647726" y="4892661"/>
            <a:ext cx="2088234" cy="32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F29DB175-5243-1812-192F-E628483F9DCB}"/>
              </a:ext>
            </a:extLst>
          </p:cNvPr>
          <p:cNvSpPr/>
          <p:nvPr/>
        </p:nvSpPr>
        <p:spPr bwMode="white">
          <a:xfrm>
            <a:off x="361862" y="5385870"/>
            <a:ext cx="3456000" cy="32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>
            <a:extLst>
              <a:ext uri="{FF2B5EF4-FFF2-40B4-BE49-F238E27FC236}">
                <a16:creationId xmlns:a16="http://schemas.microsoft.com/office/drawing/2014/main" id="{26457E14-BD61-8E02-15EA-309F553EF1DE}"/>
              </a:ext>
            </a:extLst>
          </p:cNvPr>
          <p:cNvSpPr/>
          <p:nvPr/>
        </p:nvSpPr>
        <p:spPr bwMode="white">
          <a:xfrm>
            <a:off x="3817862" y="5349982"/>
            <a:ext cx="1813490" cy="35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>
            <a:extLst>
              <a:ext uri="{FF2B5EF4-FFF2-40B4-BE49-F238E27FC236}">
                <a16:creationId xmlns:a16="http://schemas.microsoft.com/office/drawing/2014/main" id="{26457E14-BD61-8E02-15EA-309F553EF1DE}"/>
              </a:ext>
            </a:extLst>
          </p:cNvPr>
          <p:cNvSpPr/>
          <p:nvPr/>
        </p:nvSpPr>
        <p:spPr bwMode="white">
          <a:xfrm>
            <a:off x="335360" y="5744690"/>
            <a:ext cx="1813490" cy="35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>
            <a:extLst>
              <a:ext uri="{FF2B5EF4-FFF2-40B4-BE49-F238E27FC236}">
                <a16:creationId xmlns:a16="http://schemas.microsoft.com/office/drawing/2014/main" id="{26457E14-BD61-8E02-15EA-309F553EF1DE}"/>
              </a:ext>
            </a:extLst>
          </p:cNvPr>
          <p:cNvSpPr/>
          <p:nvPr/>
        </p:nvSpPr>
        <p:spPr bwMode="white">
          <a:xfrm>
            <a:off x="356624" y="6219386"/>
            <a:ext cx="4299215" cy="35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13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6" grpId="0" animBg="1"/>
      <p:bldP spid="23" grpId="0" animBg="1"/>
      <p:bldP spid="26" grpId="0" animBg="1"/>
      <p:bldP spid="27" grpId="0" animBg="1"/>
      <p:bldP spid="32" grpId="0" animBg="1"/>
      <p:bldP spid="37" grpId="0" animBg="1"/>
      <p:bldP spid="41" grpId="0" animBg="1"/>
      <p:bldP spid="48" grpId="0" animBg="1"/>
      <p:bldP spid="57" grpId="0" animBg="1"/>
      <p:bldP spid="62" grpId="0" animBg="1"/>
      <p:bldP spid="65" grpId="0" animBg="1"/>
      <p:bldP spid="67" grpId="0" animBg="1"/>
      <p:bldP spid="6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3A1EE-424C-CED9-2B35-B336858168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38234B-C2CA-38D9-A2F8-30DE7F05216B}"/>
              </a:ext>
            </a:extLst>
          </p:cNvPr>
          <p:cNvSpPr/>
          <p:nvPr/>
        </p:nvSpPr>
        <p:spPr bwMode="white">
          <a:xfrm>
            <a:off x="335360" y="900000"/>
            <a:ext cx="10297144" cy="58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D2A887-3B98-89D4-07BD-CE00DBC90FA9}"/>
              </a:ext>
            </a:extLst>
          </p:cNvPr>
          <p:cNvSpPr/>
          <p:nvPr/>
        </p:nvSpPr>
        <p:spPr bwMode="white">
          <a:xfrm>
            <a:off x="335360" y="1700808"/>
            <a:ext cx="3816424" cy="39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EA3C456-80CE-B148-AA22-65B4FE9AF340}"/>
              </a:ext>
            </a:extLst>
          </p:cNvPr>
          <p:cNvSpPr/>
          <p:nvPr/>
        </p:nvSpPr>
        <p:spPr bwMode="white">
          <a:xfrm>
            <a:off x="373442" y="2420888"/>
            <a:ext cx="10691109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B357DA4-442B-8A26-04E3-3D19ECE4A876}"/>
              </a:ext>
            </a:extLst>
          </p:cNvPr>
          <p:cNvSpPr/>
          <p:nvPr/>
        </p:nvSpPr>
        <p:spPr bwMode="white">
          <a:xfrm>
            <a:off x="335360" y="3615568"/>
            <a:ext cx="8352928" cy="57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908BB5B3-F731-637E-D81A-DA603A5A643E}"/>
              </a:ext>
            </a:extLst>
          </p:cNvPr>
          <p:cNvSpPr/>
          <p:nvPr/>
        </p:nvSpPr>
        <p:spPr bwMode="white">
          <a:xfrm>
            <a:off x="335360" y="4446290"/>
            <a:ext cx="7992888" cy="92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DC751728-A035-ADDC-5074-88B82E2FD0CD}"/>
              </a:ext>
            </a:extLst>
          </p:cNvPr>
          <p:cNvSpPr/>
          <p:nvPr/>
        </p:nvSpPr>
        <p:spPr bwMode="white">
          <a:xfrm>
            <a:off x="373442" y="5631791"/>
            <a:ext cx="8098822" cy="46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98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9" grpId="0" animBg="1"/>
      <p:bldP spid="26" grpId="0" animBg="1"/>
      <p:bldP spid="36" grpId="0" animBg="1"/>
      <p:bldP spid="4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08C43-24F2-70BF-007C-F8AAE5CCF8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63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574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FF3D3-0E9E-C9D1-D2EE-E34BF2A6E3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9AF303-55E0-1BD2-59F7-237BA2DCEB7E}"/>
              </a:ext>
            </a:extLst>
          </p:cNvPr>
          <p:cNvSpPr/>
          <p:nvPr/>
        </p:nvSpPr>
        <p:spPr bwMode="white">
          <a:xfrm>
            <a:off x="10756326" y="5732680"/>
            <a:ext cx="371305" cy="4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34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6BD7CE-5819-93AE-48FA-A1F30945FC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3942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162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146344-F4C6-BAF3-4168-C9C32CC4F4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89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1D7F3C-8EF2-5D35-45EF-8EE6A4198940}"/>
              </a:ext>
            </a:extLst>
          </p:cNvPr>
          <p:cNvSpPr/>
          <p:nvPr/>
        </p:nvSpPr>
        <p:spPr bwMode="white">
          <a:xfrm>
            <a:off x="1502244" y="3717032"/>
            <a:ext cx="56738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3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0D1A6-D22D-4CF6-5ABB-6291E473DB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30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D69ECA2-2DF6-A2F7-42DF-36556ED03B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01" r="5155" b="58594"/>
          <a:stretch/>
        </p:blipFill>
        <p:spPr>
          <a:xfrm>
            <a:off x="4187787" y="3717032"/>
            <a:ext cx="3816425" cy="2384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841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69ECA2-2DF6-A2F7-42DF-36556ED03B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75" y="900000"/>
            <a:ext cx="10138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91A96C-FC0F-9B8B-9FC8-908A6BFD2414}"/>
              </a:ext>
            </a:extLst>
          </p:cNvPr>
          <p:cNvSpPr/>
          <p:nvPr/>
        </p:nvSpPr>
        <p:spPr bwMode="white">
          <a:xfrm>
            <a:off x="335360" y="1042532"/>
            <a:ext cx="4824536" cy="36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E5F002-FC62-2240-6840-E1162AFF7474}"/>
              </a:ext>
            </a:extLst>
          </p:cNvPr>
          <p:cNvSpPr/>
          <p:nvPr/>
        </p:nvSpPr>
        <p:spPr bwMode="white">
          <a:xfrm>
            <a:off x="444283" y="1839039"/>
            <a:ext cx="3896085" cy="31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1600D2-C1A8-00BD-2EBB-A930C2891B6A}"/>
              </a:ext>
            </a:extLst>
          </p:cNvPr>
          <p:cNvSpPr/>
          <p:nvPr/>
        </p:nvSpPr>
        <p:spPr bwMode="white">
          <a:xfrm>
            <a:off x="444282" y="2420889"/>
            <a:ext cx="5363685" cy="143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6CCAC18-81E2-1A3F-10C5-4911DE99FC5F}"/>
              </a:ext>
            </a:extLst>
          </p:cNvPr>
          <p:cNvSpPr/>
          <p:nvPr/>
        </p:nvSpPr>
        <p:spPr bwMode="white">
          <a:xfrm>
            <a:off x="444283" y="4287248"/>
            <a:ext cx="4382048" cy="33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0D43418-F96B-9F55-A60B-DC3DDFE2117E}"/>
              </a:ext>
            </a:extLst>
          </p:cNvPr>
          <p:cNvSpPr/>
          <p:nvPr/>
        </p:nvSpPr>
        <p:spPr bwMode="white">
          <a:xfrm>
            <a:off x="444283" y="5125676"/>
            <a:ext cx="2161699" cy="32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AD7353E-5693-85E2-DA96-634B7BFA9D1C}"/>
              </a:ext>
            </a:extLst>
          </p:cNvPr>
          <p:cNvSpPr/>
          <p:nvPr/>
        </p:nvSpPr>
        <p:spPr bwMode="white">
          <a:xfrm>
            <a:off x="444282" y="5897030"/>
            <a:ext cx="6227781" cy="41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58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7" grpId="0" animBg="1"/>
      <p:bldP spid="19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624D0-94BB-4353-D22F-38A27021B8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440000" cy="25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D11686D-C803-24DC-A8FA-ECEC23405D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51"/>
          <a:stretch/>
        </p:blipFill>
        <p:spPr>
          <a:xfrm>
            <a:off x="876000" y="3645024"/>
            <a:ext cx="10440000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74CFFC-7447-5056-FF5C-48E2FD72F87E}"/>
              </a:ext>
            </a:extLst>
          </p:cNvPr>
          <p:cNvSpPr/>
          <p:nvPr/>
        </p:nvSpPr>
        <p:spPr bwMode="white">
          <a:xfrm>
            <a:off x="9624392" y="4509120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0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EAE51A-714C-68D6-E4D8-990112CD36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6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3FBE50-B89C-5455-09DF-5A0BCFBED649}"/>
              </a:ext>
            </a:extLst>
          </p:cNvPr>
          <p:cNvSpPr/>
          <p:nvPr/>
        </p:nvSpPr>
        <p:spPr bwMode="white">
          <a:xfrm>
            <a:off x="6205450" y="3881633"/>
            <a:ext cx="314181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FFB99C-6219-6737-A0C2-5796AAD4B77A}"/>
              </a:ext>
            </a:extLst>
          </p:cNvPr>
          <p:cNvSpPr/>
          <p:nvPr/>
        </p:nvSpPr>
        <p:spPr bwMode="white">
          <a:xfrm>
            <a:off x="9375830" y="3881633"/>
            <a:ext cx="333223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87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2023-11-18T14:39:55Z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