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3207703"/>
            <a:ext cx="11449273" cy="44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2CDA7-D592-F7BE-7C35-28DEDC2A6A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64FD2C-8DEE-A4D2-E19B-95D70D1A77E2}"/>
              </a:ext>
            </a:extLst>
          </p:cNvPr>
          <p:cNvSpPr/>
          <p:nvPr/>
        </p:nvSpPr>
        <p:spPr bwMode="white">
          <a:xfrm>
            <a:off x="373443" y="1052736"/>
            <a:ext cx="10475085" cy="209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D649C0-5ED9-4E64-A30E-D0D5357ACC14}"/>
              </a:ext>
            </a:extLst>
          </p:cNvPr>
          <p:cNvSpPr/>
          <p:nvPr/>
        </p:nvSpPr>
        <p:spPr bwMode="white">
          <a:xfrm>
            <a:off x="335360" y="3338095"/>
            <a:ext cx="5569586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9D391A-7961-8C2A-89CB-29FB9AC5DF1E}"/>
              </a:ext>
            </a:extLst>
          </p:cNvPr>
          <p:cNvSpPr/>
          <p:nvPr/>
        </p:nvSpPr>
        <p:spPr bwMode="white">
          <a:xfrm>
            <a:off x="335360" y="4109523"/>
            <a:ext cx="4824536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68E1AEC-E22B-7D96-6AC0-3A62EC74C1B6}"/>
              </a:ext>
            </a:extLst>
          </p:cNvPr>
          <p:cNvSpPr/>
          <p:nvPr/>
        </p:nvSpPr>
        <p:spPr bwMode="white">
          <a:xfrm>
            <a:off x="479376" y="4861904"/>
            <a:ext cx="6192688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51EB151-7A1C-5D05-F541-114ABDD6F349}"/>
              </a:ext>
            </a:extLst>
          </p:cNvPr>
          <p:cNvSpPr/>
          <p:nvPr/>
        </p:nvSpPr>
        <p:spPr bwMode="white">
          <a:xfrm>
            <a:off x="335360" y="5623809"/>
            <a:ext cx="3960440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  <p:bldP spid="20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F2456-FB52-6237-F8E2-61DE2473C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0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82DC2-363E-14FB-1C7E-43583390904A}"/>
              </a:ext>
            </a:extLst>
          </p:cNvPr>
          <p:cNvSpPr/>
          <p:nvPr/>
        </p:nvSpPr>
        <p:spPr bwMode="white">
          <a:xfrm>
            <a:off x="335360" y="1004868"/>
            <a:ext cx="8136904" cy="4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C960E0-A324-A1E5-F8D7-B29C9DB5B6DE}"/>
              </a:ext>
            </a:extLst>
          </p:cNvPr>
          <p:cNvSpPr/>
          <p:nvPr/>
        </p:nvSpPr>
        <p:spPr bwMode="white">
          <a:xfrm>
            <a:off x="335360" y="1862890"/>
            <a:ext cx="9505056" cy="199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60F732-B1F6-4BD3-34D5-11C12C5A5C88}"/>
              </a:ext>
            </a:extLst>
          </p:cNvPr>
          <p:cNvSpPr/>
          <p:nvPr/>
        </p:nvSpPr>
        <p:spPr bwMode="white">
          <a:xfrm>
            <a:off x="335361" y="4112815"/>
            <a:ext cx="5616624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6B71267-51E8-787D-FA56-3E782C22888A}"/>
              </a:ext>
            </a:extLst>
          </p:cNvPr>
          <p:cNvSpPr/>
          <p:nvPr/>
        </p:nvSpPr>
        <p:spPr bwMode="white">
          <a:xfrm>
            <a:off x="335360" y="4923169"/>
            <a:ext cx="3732099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D2BAE3-20F4-D474-7ACD-4072D08A1D5D}"/>
              </a:ext>
            </a:extLst>
          </p:cNvPr>
          <p:cNvSpPr/>
          <p:nvPr/>
        </p:nvSpPr>
        <p:spPr bwMode="white">
          <a:xfrm>
            <a:off x="335360" y="5695389"/>
            <a:ext cx="3703537" cy="35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D60F732-B1F6-4BD3-34D5-11C12C5A5C88}"/>
              </a:ext>
            </a:extLst>
          </p:cNvPr>
          <p:cNvSpPr/>
          <p:nvPr/>
        </p:nvSpPr>
        <p:spPr bwMode="white">
          <a:xfrm>
            <a:off x="5951985" y="4112815"/>
            <a:ext cx="2520279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9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0" grpId="0" animBg="1"/>
      <p:bldP spid="22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717DD-1D78-306C-6AC4-0DD765C894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1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D572A-6824-3D47-A2FC-F783E898F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37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6606AF-98B1-DCD9-E04A-32BBB0911228}"/>
              </a:ext>
            </a:extLst>
          </p:cNvPr>
          <p:cNvSpPr/>
          <p:nvPr/>
        </p:nvSpPr>
        <p:spPr bwMode="white">
          <a:xfrm>
            <a:off x="833390" y="3920928"/>
            <a:ext cx="5118594" cy="33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3A448B-F321-05D6-92D5-C26263F19A0B}"/>
              </a:ext>
            </a:extLst>
          </p:cNvPr>
          <p:cNvSpPr/>
          <p:nvPr/>
        </p:nvSpPr>
        <p:spPr bwMode="white">
          <a:xfrm>
            <a:off x="833390" y="4593048"/>
            <a:ext cx="4014724" cy="35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34E515-2B0A-3E59-6A1C-A57EA4B3F469}"/>
              </a:ext>
            </a:extLst>
          </p:cNvPr>
          <p:cNvSpPr/>
          <p:nvPr/>
        </p:nvSpPr>
        <p:spPr bwMode="white">
          <a:xfrm>
            <a:off x="833390" y="5294077"/>
            <a:ext cx="2664447" cy="3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C32847-F7AE-E518-0494-874BF5487DF1}"/>
              </a:ext>
            </a:extLst>
          </p:cNvPr>
          <p:cNvSpPr/>
          <p:nvPr/>
        </p:nvSpPr>
        <p:spPr bwMode="white">
          <a:xfrm>
            <a:off x="833390" y="5877272"/>
            <a:ext cx="2332295" cy="41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72" y="3854465"/>
            <a:ext cx="2792048" cy="280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8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5D136-2431-AA1F-745B-455752915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" y="900000"/>
            <a:ext cx="8668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AB32A-691E-6898-B29C-A188C5C78A2B}"/>
              </a:ext>
            </a:extLst>
          </p:cNvPr>
          <p:cNvSpPr/>
          <p:nvPr/>
        </p:nvSpPr>
        <p:spPr bwMode="white">
          <a:xfrm>
            <a:off x="335360" y="957384"/>
            <a:ext cx="3589352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61D0B9-A6A7-4651-DEDD-0949FA5A1E8B}"/>
              </a:ext>
            </a:extLst>
          </p:cNvPr>
          <p:cNvSpPr/>
          <p:nvPr/>
        </p:nvSpPr>
        <p:spPr bwMode="white">
          <a:xfrm>
            <a:off x="335360" y="1667520"/>
            <a:ext cx="3168352" cy="35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ABA43D-95ED-A57B-9CBD-E4B317369195}"/>
              </a:ext>
            </a:extLst>
          </p:cNvPr>
          <p:cNvSpPr/>
          <p:nvPr/>
        </p:nvSpPr>
        <p:spPr bwMode="white">
          <a:xfrm>
            <a:off x="335360" y="2377660"/>
            <a:ext cx="3312368" cy="35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4EEFE2-DF2C-18BC-EAFF-6CC585F29B0D}"/>
              </a:ext>
            </a:extLst>
          </p:cNvPr>
          <p:cNvSpPr/>
          <p:nvPr/>
        </p:nvSpPr>
        <p:spPr bwMode="white">
          <a:xfrm>
            <a:off x="335360" y="3130834"/>
            <a:ext cx="2450216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527710-E65F-4ACC-0817-AA892FABFF3F}"/>
              </a:ext>
            </a:extLst>
          </p:cNvPr>
          <p:cNvSpPr/>
          <p:nvPr/>
        </p:nvSpPr>
        <p:spPr bwMode="white">
          <a:xfrm>
            <a:off x="335360" y="3805105"/>
            <a:ext cx="3312368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B49AA5-BB6D-BBD2-96AA-B123C8799BB7}"/>
              </a:ext>
            </a:extLst>
          </p:cNvPr>
          <p:cNvSpPr/>
          <p:nvPr/>
        </p:nvSpPr>
        <p:spPr bwMode="white">
          <a:xfrm>
            <a:off x="335360" y="4522415"/>
            <a:ext cx="3312368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A89649A-9CC6-77E6-AA2A-29F5FB9181D0}"/>
              </a:ext>
            </a:extLst>
          </p:cNvPr>
          <p:cNvSpPr/>
          <p:nvPr/>
        </p:nvSpPr>
        <p:spPr bwMode="white">
          <a:xfrm>
            <a:off x="335360" y="5268418"/>
            <a:ext cx="4119516" cy="27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EFD7528-B730-DFF2-33C4-04E3DDE7596A}"/>
              </a:ext>
            </a:extLst>
          </p:cNvPr>
          <p:cNvSpPr/>
          <p:nvPr/>
        </p:nvSpPr>
        <p:spPr bwMode="white">
          <a:xfrm>
            <a:off x="335360" y="5942690"/>
            <a:ext cx="4968552" cy="58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9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8" grpId="0" animBg="1"/>
      <p:bldP spid="23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7759E-41F2-234D-3869-925DBE45CD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10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E8845-EFD6-A188-E579-97F1A7A9C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64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306DD0-FB52-F93F-1A62-CA58447B4D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17"/>
          <a:stretch/>
        </p:blipFill>
        <p:spPr>
          <a:xfrm>
            <a:off x="983432" y="2708920"/>
            <a:ext cx="8280920" cy="98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5683C67-C597-C11B-2306-A21FB91D0E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3" r="5315" b="53593"/>
          <a:stretch/>
        </p:blipFill>
        <p:spPr>
          <a:xfrm>
            <a:off x="4079776" y="3668795"/>
            <a:ext cx="2952328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526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83C67-C597-C11B-2306-A21FB91D0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81" y="900000"/>
            <a:ext cx="8415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61FCD-B391-66BD-0CDE-1CB11A3A196B}"/>
              </a:ext>
            </a:extLst>
          </p:cNvPr>
          <p:cNvSpPr/>
          <p:nvPr/>
        </p:nvSpPr>
        <p:spPr bwMode="white">
          <a:xfrm>
            <a:off x="363181" y="1004347"/>
            <a:ext cx="4799936" cy="34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5D8288-EF97-7171-F2E9-DDBEE336ED8C}"/>
              </a:ext>
            </a:extLst>
          </p:cNvPr>
          <p:cNvSpPr/>
          <p:nvPr/>
        </p:nvSpPr>
        <p:spPr bwMode="white">
          <a:xfrm>
            <a:off x="453595" y="1484784"/>
            <a:ext cx="3845425" cy="40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3D3D1A-2322-DF74-A9A9-AECF57DECC8C}"/>
              </a:ext>
            </a:extLst>
          </p:cNvPr>
          <p:cNvSpPr/>
          <p:nvPr/>
        </p:nvSpPr>
        <p:spPr bwMode="white">
          <a:xfrm>
            <a:off x="335360" y="2173043"/>
            <a:ext cx="1474466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5119BA-AB3E-F9FB-7676-B53863512A5D}"/>
              </a:ext>
            </a:extLst>
          </p:cNvPr>
          <p:cNvSpPr/>
          <p:nvPr/>
        </p:nvSpPr>
        <p:spPr bwMode="white">
          <a:xfrm>
            <a:off x="335361" y="2701739"/>
            <a:ext cx="4035668" cy="29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511442C-E747-CF7D-6977-90EEBDD48BAA}"/>
              </a:ext>
            </a:extLst>
          </p:cNvPr>
          <p:cNvSpPr/>
          <p:nvPr/>
        </p:nvSpPr>
        <p:spPr bwMode="white">
          <a:xfrm>
            <a:off x="453596" y="3258260"/>
            <a:ext cx="3053337" cy="29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D14D8C8-E73E-D045-F472-94E18A05561F}"/>
              </a:ext>
            </a:extLst>
          </p:cNvPr>
          <p:cNvSpPr/>
          <p:nvPr/>
        </p:nvSpPr>
        <p:spPr bwMode="white">
          <a:xfrm>
            <a:off x="453596" y="3814782"/>
            <a:ext cx="3999141" cy="29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3EEE286-64A7-42E5-4D2D-E55F59DCB7DF}"/>
              </a:ext>
            </a:extLst>
          </p:cNvPr>
          <p:cNvSpPr/>
          <p:nvPr/>
        </p:nvSpPr>
        <p:spPr bwMode="white">
          <a:xfrm>
            <a:off x="453596" y="4399130"/>
            <a:ext cx="3227133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4665F8E-8811-140A-69DC-85FD9BBFE77A}"/>
              </a:ext>
            </a:extLst>
          </p:cNvPr>
          <p:cNvSpPr/>
          <p:nvPr/>
        </p:nvSpPr>
        <p:spPr bwMode="white">
          <a:xfrm>
            <a:off x="453595" y="4955652"/>
            <a:ext cx="2677686" cy="27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B7BB105-1BF9-78D5-E244-787F95E7C462}"/>
              </a:ext>
            </a:extLst>
          </p:cNvPr>
          <p:cNvSpPr/>
          <p:nvPr/>
        </p:nvSpPr>
        <p:spPr bwMode="white">
          <a:xfrm>
            <a:off x="453596" y="5470435"/>
            <a:ext cx="2333257" cy="29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32A8D2F-F4F9-E194-3EEC-61C9E8EA5700}"/>
              </a:ext>
            </a:extLst>
          </p:cNvPr>
          <p:cNvSpPr/>
          <p:nvPr/>
        </p:nvSpPr>
        <p:spPr bwMode="white">
          <a:xfrm>
            <a:off x="453596" y="6075652"/>
            <a:ext cx="4493497" cy="50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44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  <p:bldP spid="22" grpId="0" animBg="1"/>
      <p:bldP spid="26" grpId="0" animBg="1"/>
      <p:bldP spid="28" grpId="0" animBg="1"/>
      <p:bldP spid="31" grpId="0" animBg="1"/>
      <p:bldP spid="33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3F184-FFE9-1D0C-D931-24FF7753F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164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AD7E5-7368-4819-2A6B-3D1AA1F52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098BE9-8409-1816-7429-79848B091A21}"/>
              </a:ext>
            </a:extLst>
          </p:cNvPr>
          <p:cNvSpPr/>
          <p:nvPr/>
        </p:nvSpPr>
        <p:spPr bwMode="white">
          <a:xfrm>
            <a:off x="894601" y="3356992"/>
            <a:ext cx="5896879" cy="119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966945F-08A8-547A-7492-327B7DA07BD4}"/>
              </a:ext>
            </a:extLst>
          </p:cNvPr>
          <p:cNvSpPr/>
          <p:nvPr/>
        </p:nvSpPr>
        <p:spPr bwMode="white">
          <a:xfrm>
            <a:off x="894602" y="4751211"/>
            <a:ext cx="5104790" cy="4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AF65179-7829-F27C-393F-8C05A90C71A3}"/>
              </a:ext>
            </a:extLst>
          </p:cNvPr>
          <p:cNvSpPr/>
          <p:nvPr/>
        </p:nvSpPr>
        <p:spPr bwMode="white">
          <a:xfrm>
            <a:off x="970207" y="5449138"/>
            <a:ext cx="7621473" cy="36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CDC314C-87EB-A87E-E7E5-F22843D445A0}"/>
              </a:ext>
            </a:extLst>
          </p:cNvPr>
          <p:cNvSpPr/>
          <p:nvPr/>
        </p:nvSpPr>
        <p:spPr bwMode="white">
          <a:xfrm>
            <a:off x="970206" y="6054570"/>
            <a:ext cx="3012961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6791480" y="2543740"/>
            <a:ext cx="3672408" cy="275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5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7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2023-11-18T18:02:40Z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