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sldIdLst>
    <p:sldId id="302" r:id="rId2"/>
    <p:sldId id="324" r:id="rId3"/>
    <p:sldId id="348" r:id="rId4"/>
    <p:sldId id="346" r:id="rId5"/>
    <p:sldId id="345" r:id="rId6"/>
    <p:sldId id="344" r:id="rId7"/>
    <p:sldId id="343" r:id="rId8"/>
    <p:sldId id="342" r:id="rId9"/>
    <p:sldId id="341" r:id="rId10"/>
    <p:sldId id="340" r:id="rId11"/>
    <p:sldId id="339" r:id="rId12"/>
    <p:sldId id="338" r:id="rId13"/>
    <p:sldId id="337" r:id="rId14"/>
    <p:sldId id="336" r:id="rId15"/>
    <p:sldId id="334" r:id="rId16"/>
    <p:sldId id="333" r:id="rId17"/>
    <p:sldId id="332" r:id="rId18"/>
    <p:sldId id="329" r:id="rId19"/>
    <p:sldId id="328" r:id="rId20"/>
    <p:sldId id="326" r:id="rId21"/>
    <p:sldId id="325" r:id="rId22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1D8AA0-CCD2-462F-8D65-D14A87DD394B}" type="datetimeFigureOut">
              <a:rPr lang="zh-CN" altLang="en-US" smtClean="0"/>
              <a:t>2023/11/19 Sunday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F15A34-A34D-4C21-A12B-952C5B52DA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13463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F15A34-A34D-4C21-A12B-952C5B52DAF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90961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664194"/>
            <a:ext cx="11449272" cy="15200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15D9D5-A321-9E18-CD12-38D1B0FDB5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771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56" y="3789040"/>
            <a:ext cx="2657475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603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DFC380-F6BF-826F-97A8-6D286A1B8B1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96" y="900000"/>
            <a:ext cx="91160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40FCBAA-EF55-C423-A952-15F955CFFED1}"/>
              </a:ext>
            </a:extLst>
          </p:cNvPr>
          <p:cNvSpPr/>
          <p:nvPr/>
        </p:nvSpPr>
        <p:spPr bwMode="white">
          <a:xfrm>
            <a:off x="335360" y="998009"/>
            <a:ext cx="5766176" cy="1350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9711922C-5629-CCBC-24BA-9E9EEF9B67C7}"/>
              </a:ext>
            </a:extLst>
          </p:cNvPr>
          <p:cNvSpPr/>
          <p:nvPr/>
        </p:nvSpPr>
        <p:spPr bwMode="white">
          <a:xfrm>
            <a:off x="335360" y="2498324"/>
            <a:ext cx="4686056" cy="369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D71F8AE1-407A-357C-C69F-4BD769FC1DC0}"/>
              </a:ext>
            </a:extLst>
          </p:cNvPr>
          <p:cNvSpPr/>
          <p:nvPr/>
        </p:nvSpPr>
        <p:spPr bwMode="white">
          <a:xfrm>
            <a:off x="486038" y="3165932"/>
            <a:ext cx="5615498" cy="454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B25D4273-423C-AAE5-B897-E07566D9BBEB}"/>
              </a:ext>
            </a:extLst>
          </p:cNvPr>
          <p:cNvSpPr/>
          <p:nvPr/>
        </p:nvSpPr>
        <p:spPr bwMode="white">
          <a:xfrm>
            <a:off x="486038" y="4820418"/>
            <a:ext cx="6652463" cy="339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4EFD73AA-20CC-8A14-F150-7614F7088395}"/>
              </a:ext>
            </a:extLst>
          </p:cNvPr>
          <p:cNvSpPr/>
          <p:nvPr/>
        </p:nvSpPr>
        <p:spPr bwMode="white">
          <a:xfrm>
            <a:off x="486038" y="5559267"/>
            <a:ext cx="4460089" cy="324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>
            <a:extLst>
              <a:ext uri="{FF2B5EF4-FFF2-40B4-BE49-F238E27FC236}">
                <a16:creationId xmlns:a16="http://schemas.microsoft.com/office/drawing/2014/main" id="{214A2989-BB5C-EE39-D956-C2F995FB1F3F}"/>
              </a:ext>
            </a:extLst>
          </p:cNvPr>
          <p:cNvSpPr/>
          <p:nvPr/>
        </p:nvSpPr>
        <p:spPr bwMode="white">
          <a:xfrm>
            <a:off x="486038" y="6358429"/>
            <a:ext cx="1988958" cy="278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 rotWithShape="1">
          <a:blip r:embed="rId3"/>
          <a:srcRect l="9837" t="4762"/>
          <a:stretch/>
        </p:blipFill>
        <p:spPr>
          <a:xfrm>
            <a:off x="6245551" y="980728"/>
            <a:ext cx="2726829" cy="2880320"/>
          </a:xfrm>
          <a:prstGeom prst="rect">
            <a:avLst/>
          </a:prstGeom>
        </p:spPr>
      </p:pic>
      <p:sp useBgFill="1">
        <p:nvSpPr>
          <p:cNvPr id="45" name="矩形 44">
            <a:extLst>
              <a:ext uri="{FF2B5EF4-FFF2-40B4-BE49-F238E27FC236}">
                <a16:creationId xmlns:a16="http://schemas.microsoft.com/office/drawing/2014/main" id="{D71F8AE1-407A-357C-C69F-4BD769FC1DC0}"/>
              </a:ext>
            </a:extLst>
          </p:cNvPr>
          <p:cNvSpPr/>
          <p:nvPr/>
        </p:nvSpPr>
        <p:spPr bwMode="white">
          <a:xfrm>
            <a:off x="365496" y="3931730"/>
            <a:ext cx="6888168" cy="454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1363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2" grpId="0" animBg="1"/>
      <p:bldP spid="35" grpId="0" animBg="1"/>
      <p:bldP spid="39" grpId="0" animBg="1"/>
      <p:bldP spid="41" grpId="0" animBg="1"/>
      <p:bldP spid="43" grpId="0" animBg="1"/>
      <p:bldP spid="4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E75C3E-00A8-476B-F637-2F20780EC0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9793088" cy="4845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72464" y="2204864"/>
            <a:ext cx="1724391" cy="3074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785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168292-EB10-1CF8-6E47-E3EB2CFA2B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4" y="900000"/>
            <a:ext cx="11520000" cy="45653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BCC7D66-DB17-57BC-7F55-9B879CDA5A00}"/>
              </a:ext>
            </a:extLst>
          </p:cNvPr>
          <p:cNvSpPr/>
          <p:nvPr/>
        </p:nvSpPr>
        <p:spPr bwMode="white">
          <a:xfrm>
            <a:off x="373445" y="1090619"/>
            <a:ext cx="6550214" cy="476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1C66EC2-7422-E4BA-B199-85F3F2ECB480}"/>
              </a:ext>
            </a:extLst>
          </p:cNvPr>
          <p:cNvSpPr/>
          <p:nvPr/>
        </p:nvSpPr>
        <p:spPr bwMode="white">
          <a:xfrm>
            <a:off x="335361" y="1996061"/>
            <a:ext cx="6883438" cy="467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728B418-8F14-A9B6-4C7D-A5DA50AECE2B}"/>
              </a:ext>
            </a:extLst>
          </p:cNvPr>
          <p:cNvSpPr/>
          <p:nvPr/>
        </p:nvSpPr>
        <p:spPr bwMode="white">
          <a:xfrm>
            <a:off x="335360" y="2911034"/>
            <a:ext cx="3253843" cy="419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3C48B98-0B8D-AB58-FBCF-5487FF8CFED2}"/>
              </a:ext>
            </a:extLst>
          </p:cNvPr>
          <p:cNvSpPr/>
          <p:nvPr/>
        </p:nvSpPr>
        <p:spPr bwMode="white">
          <a:xfrm>
            <a:off x="335360" y="3797414"/>
            <a:ext cx="5414083" cy="467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D80C9FF0-7803-7C16-CAB0-D729C063454A}"/>
              </a:ext>
            </a:extLst>
          </p:cNvPr>
          <p:cNvSpPr/>
          <p:nvPr/>
        </p:nvSpPr>
        <p:spPr bwMode="white">
          <a:xfrm>
            <a:off x="335361" y="4702855"/>
            <a:ext cx="7056783" cy="447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68494" y="1090619"/>
            <a:ext cx="2268066" cy="4060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762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3" grpId="0" animBg="1"/>
      <p:bldP spid="1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44350A-3444-D790-BF1B-9594EAF9A8A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261"/>
          <a:stretch/>
        </p:blipFill>
        <p:spPr>
          <a:xfrm>
            <a:off x="407368" y="1550391"/>
            <a:ext cx="7128792" cy="5262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9" name="img_16777215">
            <a:extLst>
              <a:ext uri="{FF2B5EF4-FFF2-40B4-BE49-F238E27FC236}">
                <a16:creationId xmlns:a16="http://schemas.microsoft.com/office/drawing/2014/main" id="{67168292-EB10-1CF8-6E47-E3EB2CFA2B8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210" r="39326"/>
          <a:stretch/>
        </p:blipFill>
        <p:spPr>
          <a:xfrm>
            <a:off x="407368" y="849793"/>
            <a:ext cx="6029180" cy="7005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0" name="img_16777215">
            <a:extLst>
              <a:ext uri="{FF2B5EF4-FFF2-40B4-BE49-F238E27FC236}">
                <a16:creationId xmlns:a16="http://schemas.microsoft.com/office/drawing/2014/main" id="{67168292-EB10-1CF8-6E47-E3EB2CFA2B8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803" t="3346" r="4695" b="5172"/>
          <a:stretch/>
        </p:blipFill>
        <p:spPr>
          <a:xfrm>
            <a:off x="8400256" y="1268760"/>
            <a:ext cx="2592288" cy="41764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83726" y="1268760"/>
            <a:ext cx="2292794" cy="4104456"/>
          </a:xfrm>
          <a:prstGeom prst="rect">
            <a:avLst/>
          </a:prstGeom>
        </p:spPr>
      </p:pic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85FECD4C-CDDA-4C3E-B9BD-85405B2EB025}"/>
              </a:ext>
            </a:extLst>
          </p:cNvPr>
          <p:cNvSpPr/>
          <p:nvPr/>
        </p:nvSpPr>
        <p:spPr bwMode="white">
          <a:xfrm>
            <a:off x="407368" y="854761"/>
            <a:ext cx="6029180" cy="413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85FECD4C-CDDA-4C3E-B9BD-85405B2EB025}"/>
              </a:ext>
            </a:extLst>
          </p:cNvPr>
          <p:cNvSpPr/>
          <p:nvPr/>
        </p:nvSpPr>
        <p:spPr bwMode="white">
          <a:xfrm>
            <a:off x="407368" y="1625022"/>
            <a:ext cx="5832648" cy="413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>
            <a:extLst>
              <a:ext uri="{FF2B5EF4-FFF2-40B4-BE49-F238E27FC236}">
                <a16:creationId xmlns:a16="http://schemas.microsoft.com/office/drawing/2014/main" id="{85FECD4C-CDDA-4C3E-B9BD-85405B2EB025}"/>
              </a:ext>
            </a:extLst>
          </p:cNvPr>
          <p:cNvSpPr/>
          <p:nvPr/>
        </p:nvSpPr>
        <p:spPr bwMode="white">
          <a:xfrm>
            <a:off x="442862" y="2399063"/>
            <a:ext cx="7093297" cy="547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>
            <a:extLst>
              <a:ext uri="{FF2B5EF4-FFF2-40B4-BE49-F238E27FC236}">
                <a16:creationId xmlns:a16="http://schemas.microsoft.com/office/drawing/2014/main" id="{85FECD4C-CDDA-4C3E-B9BD-85405B2EB025}"/>
              </a:ext>
            </a:extLst>
          </p:cNvPr>
          <p:cNvSpPr/>
          <p:nvPr/>
        </p:nvSpPr>
        <p:spPr bwMode="white">
          <a:xfrm>
            <a:off x="456654" y="3356992"/>
            <a:ext cx="6431433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>
            <a:extLst>
              <a:ext uri="{FF2B5EF4-FFF2-40B4-BE49-F238E27FC236}">
                <a16:creationId xmlns:a16="http://schemas.microsoft.com/office/drawing/2014/main" id="{85FECD4C-CDDA-4C3E-B9BD-85405B2EB025}"/>
              </a:ext>
            </a:extLst>
          </p:cNvPr>
          <p:cNvSpPr/>
          <p:nvPr/>
        </p:nvSpPr>
        <p:spPr bwMode="white">
          <a:xfrm>
            <a:off x="456654" y="4653136"/>
            <a:ext cx="4415210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>
            <a:extLst>
              <a:ext uri="{FF2B5EF4-FFF2-40B4-BE49-F238E27FC236}">
                <a16:creationId xmlns:a16="http://schemas.microsoft.com/office/drawing/2014/main" id="{85FECD4C-CDDA-4C3E-B9BD-85405B2EB025}"/>
              </a:ext>
            </a:extLst>
          </p:cNvPr>
          <p:cNvSpPr/>
          <p:nvPr/>
        </p:nvSpPr>
        <p:spPr bwMode="white">
          <a:xfrm>
            <a:off x="474392" y="5949281"/>
            <a:ext cx="5621607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207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0EF7A4-5845-DC4F-CBDA-944FB6C311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9433048" cy="4576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54A7244-5157-28E1-0538-D9802F90EA2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88" t="2652" r="5108" b="69845"/>
          <a:stretch/>
        </p:blipFill>
        <p:spPr>
          <a:xfrm>
            <a:off x="8616280" y="5013176"/>
            <a:ext cx="3312368" cy="1735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9647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4A7244-5157-28E1-0538-D9802F90EA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862" y="900000"/>
            <a:ext cx="77142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B865782-3EEA-72BB-C0C1-AB56760EC02A}"/>
              </a:ext>
            </a:extLst>
          </p:cNvPr>
          <p:cNvSpPr/>
          <p:nvPr/>
        </p:nvSpPr>
        <p:spPr bwMode="white">
          <a:xfrm>
            <a:off x="335360" y="1052736"/>
            <a:ext cx="3097246" cy="42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80D049E-105E-9318-1BF2-6D5A960AC793}"/>
              </a:ext>
            </a:extLst>
          </p:cNvPr>
          <p:cNvSpPr/>
          <p:nvPr/>
        </p:nvSpPr>
        <p:spPr bwMode="white">
          <a:xfrm>
            <a:off x="418240" y="1748372"/>
            <a:ext cx="2798342" cy="274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C104595-611C-6601-FDF9-91AA576FCC06}"/>
              </a:ext>
            </a:extLst>
          </p:cNvPr>
          <p:cNvSpPr/>
          <p:nvPr/>
        </p:nvSpPr>
        <p:spPr bwMode="white">
          <a:xfrm>
            <a:off x="360862" y="2373488"/>
            <a:ext cx="2027390" cy="24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AF3A645-46A6-0C89-B899-DE6FE23309E2}"/>
              </a:ext>
            </a:extLst>
          </p:cNvPr>
          <p:cNvSpPr/>
          <p:nvPr/>
        </p:nvSpPr>
        <p:spPr bwMode="white">
          <a:xfrm>
            <a:off x="335360" y="2960331"/>
            <a:ext cx="2449174" cy="312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0762EDAF-DE2F-07E6-8A83-2A04DE86B7BF}"/>
              </a:ext>
            </a:extLst>
          </p:cNvPr>
          <p:cNvSpPr/>
          <p:nvPr/>
        </p:nvSpPr>
        <p:spPr bwMode="white">
          <a:xfrm>
            <a:off x="418240" y="3610963"/>
            <a:ext cx="3672255" cy="274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F1A8E16F-9AAA-B899-6FF5-DF4BE9C1650B}"/>
              </a:ext>
            </a:extLst>
          </p:cNvPr>
          <p:cNvSpPr/>
          <p:nvPr/>
        </p:nvSpPr>
        <p:spPr bwMode="white">
          <a:xfrm>
            <a:off x="418240" y="4261594"/>
            <a:ext cx="1574734" cy="242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DDB4C62A-D49A-79BC-FE46-561694C3EE0C}"/>
              </a:ext>
            </a:extLst>
          </p:cNvPr>
          <p:cNvSpPr/>
          <p:nvPr/>
        </p:nvSpPr>
        <p:spPr bwMode="white">
          <a:xfrm>
            <a:off x="418240" y="4842059"/>
            <a:ext cx="4454526" cy="312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E2C30B5F-5600-356C-60C6-04CD6259060D}"/>
              </a:ext>
            </a:extLst>
          </p:cNvPr>
          <p:cNvSpPr/>
          <p:nvPr/>
        </p:nvSpPr>
        <p:spPr bwMode="white">
          <a:xfrm>
            <a:off x="418240" y="5460797"/>
            <a:ext cx="1612987" cy="306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94C0E5F7-5846-1622-337A-72C8F7004BB0}"/>
              </a:ext>
            </a:extLst>
          </p:cNvPr>
          <p:cNvSpPr/>
          <p:nvPr/>
        </p:nvSpPr>
        <p:spPr bwMode="white">
          <a:xfrm>
            <a:off x="418240" y="6143322"/>
            <a:ext cx="1600236" cy="242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6052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3" grpId="0" animBg="1"/>
      <p:bldP spid="14" grpId="0" animBg="1"/>
      <p:bldP spid="17" grpId="0" animBg="1"/>
      <p:bldP spid="19" grpId="0" animBg="1"/>
      <p:bldP spid="22" grpId="0" animBg="1"/>
      <p:bldP spid="26" grpId="0" animBg="1"/>
      <p:bldP spid="2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4A3D61-CB74-124F-5F14-459F4CCE76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827992"/>
            <a:ext cx="11520000" cy="1510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CE106D-BC2F-9D04-9AE8-F07017C75526}"/>
              </a:ext>
            </a:extLst>
          </p:cNvPr>
          <p:cNvSpPr/>
          <p:nvPr/>
        </p:nvSpPr>
        <p:spPr bwMode="white">
          <a:xfrm>
            <a:off x="407368" y="908720"/>
            <a:ext cx="10873208" cy="1429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img_16777215">
            <a:extLst>
              <a:ext uri="{FF2B5EF4-FFF2-40B4-BE49-F238E27FC236}">
                <a16:creationId xmlns:a16="http://schemas.microsoft.com/office/drawing/2014/main" id="{BDCE1584-8907-E4E0-C6AF-6F6DF86DA6E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2572052"/>
            <a:ext cx="11520000" cy="4198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55CE106D-BC2F-9D04-9AE8-F07017C75526}"/>
              </a:ext>
            </a:extLst>
          </p:cNvPr>
          <p:cNvSpPr/>
          <p:nvPr/>
        </p:nvSpPr>
        <p:spPr bwMode="white">
          <a:xfrm>
            <a:off x="407368" y="2636912"/>
            <a:ext cx="5184576" cy="511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55CE106D-BC2F-9D04-9AE8-F07017C75526}"/>
              </a:ext>
            </a:extLst>
          </p:cNvPr>
          <p:cNvSpPr/>
          <p:nvPr/>
        </p:nvSpPr>
        <p:spPr bwMode="white">
          <a:xfrm>
            <a:off x="407368" y="3573016"/>
            <a:ext cx="669674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55CE106D-BC2F-9D04-9AE8-F07017C75526}"/>
              </a:ext>
            </a:extLst>
          </p:cNvPr>
          <p:cNvSpPr/>
          <p:nvPr/>
        </p:nvSpPr>
        <p:spPr bwMode="white">
          <a:xfrm>
            <a:off x="411298" y="4451384"/>
            <a:ext cx="6188758" cy="633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55CE106D-BC2F-9D04-9AE8-F07017C75526}"/>
              </a:ext>
            </a:extLst>
          </p:cNvPr>
          <p:cNvSpPr/>
          <p:nvPr/>
        </p:nvSpPr>
        <p:spPr bwMode="white">
          <a:xfrm>
            <a:off x="407368" y="5374918"/>
            <a:ext cx="2880320" cy="439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55CE106D-BC2F-9D04-9AE8-F07017C75526}"/>
              </a:ext>
            </a:extLst>
          </p:cNvPr>
          <p:cNvSpPr/>
          <p:nvPr/>
        </p:nvSpPr>
        <p:spPr bwMode="white">
          <a:xfrm>
            <a:off x="408339" y="6255714"/>
            <a:ext cx="5183605" cy="514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082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6889C6-977C-B0DF-BB39-39FF4CCE81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8213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5051904-11EB-434E-8D8F-6DDBDED51DF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50" r="69623" b="5794"/>
          <a:stretch/>
        </p:blipFill>
        <p:spPr>
          <a:xfrm>
            <a:off x="8184232" y="3212976"/>
            <a:ext cx="3168352" cy="31293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33078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BB66E9-156A-532A-2E8A-069BE957D3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8415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8E7579-0C6A-BB0E-90A9-994DAC2F8797}"/>
              </a:ext>
            </a:extLst>
          </p:cNvPr>
          <p:cNvSpPr/>
          <p:nvPr/>
        </p:nvSpPr>
        <p:spPr bwMode="white">
          <a:xfrm>
            <a:off x="1787863" y="3007361"/>
            <a:ext cx="609322" cy="400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5051904-11EB-434E-8D8F-6DDBDED51DF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50" r="29581" b="5794"/>
          <a:stretch/>
        </p:blipFill>
        <p:spPr>
          <a:xfrm>
            <a:off x="2207568" y="3645024"/>
            <a:ext cx="7344816" cy="31293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98609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B73320-0448-FBEF-10D3-B36E1C6EB7E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03957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7F1DF8A-905D-C7D2-E87C-C454D6672E58}"/>
              </a:ext>
            </a:extLst>
          </p:cNvPr>
          <p:cNvSpPr/>
          <p:nvPr/>
        </p:nvSpPr>
        <p:spPr bwMode="white">
          <a:xfrm>
            <a:off x="897082" y="3573016"/>
            <a:ext cx="5991005" cy="516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1BB241F-014E-AEAA-803C-DB78A69D80B9}"/>
              </a:ext>
            </a:extLst>
          </p:cNvPr>
          <p:cNvSpPr/>
          <p:nvPr/>
        </p:nvSpPr>
        <p:spPr bwMode="white">
          <a:xfrm>
            <a:off x="974407" y="4510746"/>
            <a:ext cx="4278569" cy="326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67B520B-7950-D3E5-5FA6-1B0F1404871B}"/>
              </a:ext>
            </a:extLst>
          </p:cNvPr>
          <p:cNvSpPr/>
          <p:nvPr/>
        </p:nvSpPr>
        <p:spPr bwMode="white">
          <a:xfrm>
            <a:off x="905674" y="5284477"/>
            <a:ext cx="2237997" cy="369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1E120F8-8B0B-771D-8C6D-9370840F95EE}"/>
              </a:ext>
            </a:extLst>
          </p:cNvPr>
          <p:cNvSpPr/>
          <p:nvPr/>
        </p:nvSpPr>
        <p:spPr bwMode="white">
          <a:xfrm>
            <a:off x="905675" y="6075402"/>
            <a:ext cx="4686269" cy="395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1" grpId="0" animBg="1"/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D858F9-DC94-4000-7227-39E9F399B9C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36693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177807D-88ED-283C-1AF6-35CD3858886A}"/>
              </a:ext>
            </a:extLst>
          </p:cNvPr>
          <p:cNvSpPr/>
          <p:nvPr/>
        </p:nvSpPr>
        <p:spPr bwMode="white">
          <a:xfrm>
            <a:off x="335360" y="980728"/>
            <a:ext cx="7776864" cy="510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C46A21A-161C-67BB-9292-9789863047D8}"/>
              </a:ext>
            </a:extLst>
          </p:cNvPr>
          <p:cNvSpPr/>
          <p:nvPr/>
        </p:nvSpPr>
        <p:spPr bwMode="white">
          <a:xfrm>
            <a:off x="335360" y="1925255"/>
            <a:ext cx="7272808" cy="461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43E713E-1124-C621-8351-4E2967535FFA}"/>
              </a:ext>
            </a:extLst>
          </p:cNvPr>
          <p:cNvSpPr/>
          <p:nvPr/>
        </p:nvSpPr>
        <p:spPr bwMode="white">
          <a:xfrm>
            <a:off x="373444" y="2910985"/>
            <a:ext cx="2894280" cy="371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C9835555-7F49-0135-8EEF-C52BDF2E850B}"/>
              </a:ext>
            </a:extLst>
          </p:cNvPr>
          <p:cNvSpPr/>
          <p:nvPr/>
        </p:nvSpPr>
        <p:spPr bwMode="white">
          <a:xfrm>
            <a:off x="335360" y="3717032"/>
            <a:ext cx="5369652" cy="452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1278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6" grpId="0" animBg="1"/>
      <p:bldP spid="1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D927BA-FDA3-E127-6B5F-BA0FC7FD3D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686" y="900000"/>
            <a:ext cx="76610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3E9F48F-9A17-1289-D859-B16EFC6284BE}"/>
              </a:ext>
            </a:extLst>
          </p:cNvPr>
          <p:cNvSpPr/>
          <p:nvPr/>
        </p:nvSpPr>
        <p:spPr bwMode="white">
          <a:xfrm>
            <a:off x="335360" y="963366"/>
            <a:ext cx="4104456" cy="272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42A2C6C-7B70-82AF-5ECB-931B68629D13}"/>
              </a:ext>
            </a:extLst>
          </p:cNvPr>
          <p:cNvSpPr/>
          <p:nvPr/>
        </p:nvSpPr>
        <p:spPr bwMode="white">
          <a:xfrm>
            <a:off x="335360" y="1559009"/>
            <a:ext cx="2808312" cy="272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9D92F53-984C-B4C5-005F-7411A29C7A97}"/>
              </a:ext>
            </a:extLst>
          </p:cNvPr>
          <p:cNvSpPr/>
          <p:nvPr/>
        </p:nvSpPr>
        <p:spPr bwMode="white">
          <a:xfrm>
            <a:off x="335360" y="2186336"/>
            <a:ext cx="1658846" cy="240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AFE37E56-90B5-49D5-D224-85950C499CA1}"/>
              </a:ext>
            </a:extLst>
          </p:cNvPr>
          <p:cNvSpPr/>
          <p:nvPr/>
        </p:nvSpPr>
        <p:spPr bwMode="white">
          <a:xfrm>
            <a:off x="335360" y="2750297"/>
            <a:ext cx="2376264" cy="272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1FBEAE2C-26E6-D652-B5D1-8ADE65F41EFA}"/>
              </a:ext>
            </a:extLst>
          </p:cNvPr>
          <p:cNvSpPr/>
          <p:nvPr/>
        </p:nvSpPr>
        <p:spPr bwMode="white">
          <a:xfrm>
            <a:off x="360686" y="3345940"/>
            <a:ext cx="2782986" cy="272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195FF69E-1678-7A3A-137D-8365E2323758}"/>
              </a:ext>
            </a:extLst>
          </p:cNvPr>
          <p:cNvSpPr/>
          <p:nvPr/>
        </p:nvSpPr>
        <p:spPr bwMode="white">
          <a:xfrm>
            <a:off x="335360" y="3947920"/>
            <a:ext cx="2880320" cy="272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4643A341-F7E6-5CE9-8D20-1A0E973E1CAC}"/>
              </a:ext>
            </a:extLst>
          </p:cNvPr>
          <p:cNvSpPr/>
          <p:nvPr/>
        </p:nvSpPr>
        <p:spPr bwMode="white">
          <a:xfrm>
            <a:off x="360686" y="4524554"/>
            <a:ext cx="3791098" cy="310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FFE25D28-713E-FD20-CEDC-C83E17B8503B}"/>
              </a:ext>
            </a:extLst>
          </p:cNvPr>
          <p:cNvSpPr/>
          <p:nvPr/>
        </p:nvSpPr>
        <p:spPr bwMode="white">
          <a:xfrm>
            <a:off x="335360" y="5113861"/>
            <a:ext cx="1677840" cy="316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430D734C-9840-7F82-82CA-5F2D754A3D2D}"/>
              </a:ext>
            </a:extLst>
          </p:cNvPr>
          <p:cNvSpPr/>
          <p:nvPr/>
        </p:nvSpPr>
        <p:spPr bwMode="white">
          <a:xfrm>
            <a:off x="335360" y="5734851"/>
            <a:ext cx="2880320" cy="272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90EE7638-9BB9-F093-9F88-ABF0AA4B4681}"/>
              </a:ext>
            </a:extLst>
          </p:cNvPr>
          <p:cNvSpPr/>
          <p:nvPr/>
        </p:nvSpPr>
        <p:spPr bwMode="white">
          <a:xfrm>
            <a:off x="335360" y="6330495"/>
            <a:ext cx="2808312" cy="272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2218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4" grpId="0" animBg="1"/>
      <p:bldP spid="16" grpId="0" animBg="1"/>
      <p:bldP spid="21" grpId="0" animBg="1"/>
      <p:bldP spid="25" grpId="0" animBg="1"/>
      <p:bldP spid="30" grpId="0" animBg="1"/>
      <p:bldP spid="33" grpId="0" animBg="1"/>
      <p:bldP spid="35" grpId="0" animBg="1"/>
      <p:bldP spid="3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102657-E5B8-D38F-6DBE-0B34B3F00D5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5222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FA6FB1E-4F29-5861-310B-888B26E0FA45}"/>
              </a:ext>
            </a:extLst>
          </p:cNvPr>
          <p:cNvSpPr/>
          <p:nvPr/>
        </p:nvSpPr>
        <p:spPr bwMode="white">
          <a:xfrm>
            <a:off x="335360" y="1166837"/>
            <a:ext cx="4392488" cy="2210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80C5A61-B12B-CB54-39B0-D00BEE807605}"/>
              </a:ext>
            </a:extLst>
          </p:cNvPr>
          <p:cNvSpPr/>
          <p:nvPr/>
        </p:nvSpPr>
        <p:spPr bwMode="white">
          <a:xfrm>
            <a:off x="487690" y="3863807"/>
            <a:ext cx="5655272" cy="400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F63685D-1CA8-483E-4258-F520702ADB2D}"/>
              </a:ext>
            </a:extLst>
          </p:cNvPr>
          <p:cNvSpPr/>
          <p:nvPr/>
        </p:nvSpPr>
        <p:spPr bwMode="white">
          <a:xfrm>
            <a:off x="499514" y="4797152"/>
            <a:ext cx="2532495" cy="362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AEFDD24-3C4D-0113-DD01-AA17047491A3}"/>
              </a:ext>
            </a:extLst>
          </p:cNvPr>
          <p:cNvSpPr/>
          <p:nvPr/>
        </p:nvSpPr>
        <p:spPr bwMode="white">
          <a:xfrm>
            <a:off x="487690" y="5589240"/>
            <a:ext cx="7624534" cy="533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284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2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2C5C2C-72D1-04DF-7D9D-AFCEF0414DD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7034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78DB233-499C-51B2-A06B-4CD33756038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996" b="86097"/>
          <a:stretch/>
        </p:blipFill>
        <p:spPr>
          <a:xfrm>
            <a:off x="983432" y="4509120"/>
            <a:ext cx="4032448" cy="9799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178DB233-499C-51B2-A06B-4CD33756038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25" t="2652" r="4648" b="54843"/>
          <a:stretch/>
        </p:blipFill>
        <p:spPr>
          <a:xfrm>
            <a:off x="7896200" y="3212976"/>
            <a:ext cx="3024336" cy="2448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99255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8DB233-499C-51B2-A06B-4CD33756038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2" b="2338"/>
          <a:stretch/>
        </p:blipFill>
        <p:spPr>
          <a:xfrm>
            <a:off x="366481" y="764704"/>
            <a:ext cx="10266023" cy="59678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A025D0F-0758-29F9-EFFF-E5F240D1EEB5}"/>
              </a:ext>
            </a:extLst>
          </p:cNvPr>
          <p:cNvSpPr/>
          <p:nvPr/>
        </p:nvSpPr>
        <p:spPr bwMode="white">
          <a:xfrm>
            <a:off x="335360" y="1678345"/>
            <a:ext cx="6418665" cy="526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91B9955-90DB-DD5D-8B75-6D7047B80FCA}"/>
              </a:ext>
            </a:extLst>
          </p:cNvPr>
          <p:cNvSpPr/>
          <p:nvPr/>
        </p:nvSpPr>
        <p:spPr bwMode="white">
          <a:xfrm>
            <a:off x="321818" y="833805"/>
            <a:ext cx="3469925" cy="578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4360EF7-EB49-FE40-E971-DBABEA6A79EC}"/>
              </a:ext>
            </a:extLst>
          </p:cNvPr>
          <p:cNvSpPr/>
          <p:nvPr/>
        </p:nvSpPr>
        <p:spPr bwMode="white">
          <a:xfrm>
            <a:off x="376330" y="2509892"/>
            <a:ext cx="4855573" cy="48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96083F53-C892-9F84-873A-A4D38F08F628}"/>
              </a:ext>
            </a:extLst>
          </p:cNvPr>
          <p:cNvSpPr/>
          <p:nvPr/>
        </p:nvSpPr>
        <p:spPr bwMode="white">
          <a:xfrm>
            <a:off x="408870" y="3295232"/>
            <a:ext cx="5975161" cy="453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5B1B2EF4-7075-3F74-A295-7A51BD721203}"/>
              </a:ext>
            </a:extLst>
          </p:cNvPr>
          <p:cNvSpPr/>
          <p:nvPr/>
        </p:nvSpPr>
        <p:spPr bwMode="white">
          <a:xfrm>
            <a:off x="335360" y="4202245"/>
            <a:ext cx="6984776" cy="893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BC0CEAD2-594C-48FD-0014-B12A692E147A}"/>
              </a:ext>
            </a:extLst>
          </p:cNvPr>
          <p:cNvSpPr/>
          <p:nvPr/>
        </p:nvSpPr>
        <p:spPr bwMode="white">
          <a:xfrm>
            <a:off x="366449" y="5453789"/>
            <a:ext cx="2417183" cy="423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868019F0-7643-DE00-3251-FA71A7F7BB39}"/>
              </a:ext>
            </a:extLst>
          </p:cNvPr>
          <p:cNvSpPr/>
          <p:nvPr/>
        </p:nvSpPr>
        <p:spPr bwMode="white">
          <a:xfrm>
            <a:off x="330954" y="6235635"/>
            <a:ext cx="3676814" cy="455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2362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3" grpId="0" animBg="1"/>
      <p:bldP spid="17" grpId="0" animBg="1"/>
      <p:bldP spid="22" grpId="0" animBg="1"/>
      <p:bldP spid="27" grpId="0" animBg="1"/>
      <p:bldP spid="2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2E335A-4C61-28FA-A000-A5501070A4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5324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A8D6FB0-61A9-D5BF-BF2F-A804F0628C8E}"/>
              </a:ext>
            </a:extLst>
          </p:cNvPr>
          <p:cNvSpPr/>
          <p:nvPr/>
        </p:nvSpPr>
        <p:spPr bwMode="white">
          <a:xfrm>
            <a:off x="373444" y="1061934"/>
            <a:ext cx="5598148" cy="466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E39E683-6234-6394-4899-4CBF55ECB150}"/>
              </a:ext>
            </a:extLst>
          </p:cNvPr>
          <p:cNvSpPr/>
          <p:nvPr/>
        </p:nvSpPr>
        <p:spPr bwMode="white">
          <a:xfrm>
            <a:off x="335360" y="1976390"/>
            <a:ext cx="3456384" cy="4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8555696-93DC-EE81-0065-1BF41EC95277}"/>
              </a:ext>
            </a:extLst>
          </p:cNvPr>
          <p:cNvSpPr/>
          <p:nvPr/>
        </p:nvSpPr>
        <p:spPr bwMode="white">
          <a:xfrm>
            <a:off x="373442" y="2871794"/>
            <a:ext cx="3706334" cy="485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7FB0533-7D56-F9BF-E612-60C6CD6562F7}"/>
              </a:ext>
            </a:extLst>
          </p:cNvPr>
          <p:cNvSpPr/>
          <p:nvPr/>
        </p:nvSpPr>
        <p:spPr bwMode="white">
          <a:xfrm>
            <a:off x="373442" y="3767200"/>
            <a:ext cx="3513123" cy="453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2C7827C8-30AC-90A8-4338-DB9D6B4D9F13}"/>
              </a:ext>
            </a:extLst>
          </p:cNvPr>
          <p:cNvSpPr/>
          <p:nvPr/>
        </p:nvSpPr>
        <p:spPr bwMode="white">
          <a:xfrm>
            <a:off x="335360" y="4710232"/>
            <a:ext cx="3551206" cy="371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33CF709A-25E6-1D23-4041-F995FCD8F9DE}"/>
              </a:ext>
            </a:extLst>
          </p:cNvPr>
          <p:cNvSpPr/>
          <p:nvPr/>
        </p:nvSpPr>
        <p:spPr bwMode="white">
          <a:xfrm>
            <a:off x="373442" y="5653265"/>
            <a:ext cx="5902809" cy="495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8750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4" grpId="0" animBg="1"/>
      <p:bldP spid="18" grpId="0" animBg="1"/>
      <p:bldP spid="21" grpId="0" animBg="1"/>
      <p:bldP spid="2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4A1C36-AC0C-FFFD-4D0E-65A9B1D307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9793088" cy="48385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1A901ED-BFBF-289F-C7E3-C8EEC515FA7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668" t="4027" r="5828" b="36620"/>
          <a:stretch/>
        </p:blipFill>
        <p:spPr>
          <a:xfrm>
            <a:off x="9134142" y="4293096"/>
            <a:ext cx="3024336" cy="23186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1DBE191-D6B6-C46B-CD11-5F854E75AB63}"/>
              </a:ext>
            </a:extLst>
          </p:cNvPr>
          <p:cNvSpPr/>
          <p:nvPr/>
        </p:nvSpPr>
        <p:spPr bwMode="white">
          <a:xfrm>
            <a:off x="8667630" y="4437112"/>
            <a:ext cx="933024" cy="371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3358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A901ED-BFBF-289F-C7E3-C8EEC515FA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4" y="900000"/>
            <a:ext cx="11520000" cy="5580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EE36688-004A-E809-E7AA-75F07FDB9217}"/>
              </a:ext>
            </a:extLst>
          </p:cNvPr>
          <p:cNvSpPr/>
          <p:nvPr/>
        </p:nvSpPr>
        <p:spPr bwMode="white">
          <a:xfrm>
            <a:off x="335360" y="1196752"/>
            <a:ext cx="6782235" cy="455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1AF83E9-1EAC-AE0D-0B4F-F4D21A2D7A67}"/>
              </a:ext>
            </a:extLst>
          </p:cNvPr>
          <p:cNvSpPr/>
          <p:nvPr/>
        </p:nvSpPr>
        <p:spPr bwMode="white">
          <a:xfrm>
            <a:off x="335361" y="2176155"/>
            <a:ext cx="2513454" cy="352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C074373-CE51-05DF-6057-921AD00D3C72}"/>
              </a:ext>
            </a:extLst>
          </p:cNvPr>
          <p:cNvSpPr/>
          <p:nvPr/>
        </p:nvSpPr>
        <p:spPr bwMode="white">
          <a:xfrm>
            <a:off x="335360" y="2985657"/>
            <a:ext cx="2749787" cy="476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425DFDBA-544A-9D35-653D-A8E03CAE13DF}"/>
              </a:ext>
            </a:extLst>
          </p:cNvPr>
          <p:cNvSpPr/>
          <p:nvPr/>
        </p:nvSpPr>
        <p:spPr bwMode="white">
          <a:xfrm>
            <a:off x="335360" y="3928488"/>
            <a:ext cx="4405971" cy="409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8AB17633-9CA6-63A9-00A9-26563F53AC13}"/>
              </a:ext>
            </a:extLst>
          </p:cNvPr>
          <p:cNvSpPr/>
          <p:nvPr/>
        </p:nvSpPr>
        <p:spPr bwMode="white">
          <a:xfrm>
            <a:off x="373444" y="4795132"/>
            <a:ext cx="4727927" cy="434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F77F3E99-9EBB-BE84-8D43-0933BBC0E802}"/>
              </a:ext>
            </a:extLst>
          </p:cNvPr>
          <p:cNvSpPr/>
          <p:nvPr/>
        </p:nvSpPr>
        <p:spPr bwMode="white">
          <a:xfrm>
            <a:off x="335361" y="5718916"/>
            <a:ext cx="5569586" cy="399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468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  <p:bldP spid="14" grpId="0" animBg="1"/>
      <p:bldP spid="17" grpId="0" animBg="1"/>
      <p:bldP spid="19" grpId="0" animBg="1"/>
      <p:bldP spid="2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5FE2A8-AD61-AC90-80E7-B3165D0C3F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926" y="900000"/>
            <a:ext cx="92461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3F46AB-6BEC-0898-20A1-9888621BFB1A}"/>
              </a:ext>
            </a:extLst>
          </p:cNvPr>
          <p:cNvSpPr/>
          <p:nvPr/>
        </p:nvSpPr>
        <p:spPr bwMode="white">
          <a:xfrm>
            <a:off x="335360" y="991792"/>
            <a:ext cx="6270662" cy="367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D931595-DF2A-5924-806E-4D9D41550604}"/>
              </a:ext>
            </a:extLst>
          </p:cNvPr>
          <p:cNvSpPr/>
          <p:nvPr/>
        </p:nvSpPr>
        <p:spPr bwMode="white">
          <a:xfrm>
            <a:off x="335360" y="1726135"/>
            <a:ext cx="3385155" cy="328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C6EB988-1402-6321-91DC-E9F2D9945213}"/>
              </a:ext>
            </a:extLst>
          </p:cNvPr>
          <p:cNvSpPr/>
          <p:nvPr/>
        </p:nvSpPr>
        <p:spPr bwMode="white">
          <a:xfrm>
            <a:off x="335360" y="2475776"/>
            <a:ext cx="2009697" cy="290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52AE830-FEFC-B00C-E014-4E4893EA1228}"/>
              </a:ext>
            </a:extLst>
          </p:cNvPr>
          <p:cNvSpPr/>
          <p:nvPr/>
        </p:nvSpPr>
        <p:spPr bwMode="white">
          <a:xfrm>
            <a:off x="365926" y="3133625"/>
            <a:ext cx="2423671" cy="38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F7316AB8-0D20-1734-6FEF-97CB2D12A7AD}"/>
              </a:ext>
            </a:extLst>
          </p:cNvPr>
          <p:cNvSpPr/>
          <p:nvPr/>
        </p:nvSpPr>
        <p:spPr bwMode="white">
          <a:xfrm>
            <a:off x="335360" y="3867968"/>
            <a:ext cx="5406566" cy="367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34152106-FB81-49CB-900C-E80641920EFC}"/>
              </a:ext>
            </a:extLst>
          </p:cNvPr>
          <p:cNvSpPr/>
          <p:nvPr/>
        </p:nvSpPr>
        <p:spPr bwMode="white">
          <a:xfrm>
            <a:off x="365926" y="4587011"/>
            <a:ext cx="4223872" cy="367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D00B19BF-934D-BE89-F63A-0BF011D641A2}"/>
              </a:ext>
            </a:extLst>
          </p:cNvPr>
          <p:cNvSpPr/>
          <p:nvPr/>
        </p:nvSpPr>
        <p:spPr bwMode="white">
          <a:xfrm>
            <a:off x="335360" y="5306055"/>
            <a:ext cx="4974518" cy="427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2CB9FD65-2BB7-40C9-38F3-D5F5F509B243}"/>
              </a:ext>
            </a:extLst>
          </p:cNvPr>
          <p:cNvSpPr/>
          <p:nvPr/>
        </p:nvSpPr>
        <p:spPr bwMode="white">
          <a:xfrm>
            <a:off x="365926" y="6032749"/>
            <a:ext cx="4943951" cy="367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3347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3" grpId="0" animBg="1"/>
      <p:bldP spid="16" grpId="0" animBg="1"/>
      <p:bldP spid="19" grpId="0" animBg="1"/>
      <p:bldP spid="24" grpId="0" animBg="1"/>
      <p:bldP spid="27" grpId="0" animBg="1"/>
      <p:bldP spid="3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1</Words>
  <Application>Microsoft Office PowerPoint</Application>
  <PresentationFormat>宽屏</PresentationFormat>
  <Paragraphs>1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2023-11-18T17:44:33Z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