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5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516" y="96"/>
      </p:cViewPr>
      <p:guideLst>
        <p:guide pos="3840"/>
        <p:guide orient="horz"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7" y="3107334"/>
            <a:ext cx="11377265" cy="64333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ADDD16D-6414-2F89-B8C7-575A0718481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505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6F2A2677-C8A2-68E4-D20F-9F9F97D8CD6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029" t="2042" r="5500" b="69845"/>
          <a:stretch/>
        </p:blipFill>
        <p:spPr>
          <a:xfrm>
            <a:off x="4583832" y="4797152"/>
            <a:ext cx="4320480" cy="19828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884965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F2A2677-C8A2-68E4-D20F-9F9F97D8CD6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850832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635C697-C138-A554-2781-516827A3AD8C}"/>
              </a:ext>
            </a:extLst>
          </p:cNvPr>
          <p:cNvSpPr/>
          <p:nvPr/>
        </p:nvSpPr>
        <p:spPr bwMode="white">
          <a:xfrm>
            <a:off x="691872" y="980728"/>
            <a:ext cx="3675935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DF461D9-C01C-3A3C-DF6C-0FA13469C8E0}"/>
              </a:ext>
            </a:extLst>
          </p:cNvPr>
          <p:cNvSpPr/>
          <p:nvPr/>
        </p:nvSpPr>
        <p:spPr bwMode="white">
          <a:xfrm>
            <a:off x="691872" y="1700807"/>
            <a:ext cx="3387904" cy="1252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DCDC2285-283F-02A6-6A48-6EB762786977}"/>
              </a:ext>
            </a:extLst>
          </p:cNvPr>
          <p:cNvSpPr/>
          <p:nvPr/>
        </p:nvSpPr>
        <p:spPr bwMode="white">
          <a:xfrm>
            <a:off x="790316" y="3147033"/>
            <a:ext cx="3145444" cy="497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FF6665FC-126E-5EC4-9D3B-8195917ACDA5}"/>
              </a:ext>
            </a:extLst>
          </p:cNvPr>
          <p:cNvSpPr/>
          <p:nvPr/>
        </p:nvSpPr>
        <p:spPr bwMode="white">
          <a:xfrm>
            <a:off x="3931812" y="3147033"/>
            <a:ext cx="2020172" cy="497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DBAE4B77-5BD8-F316-B840-680D738AE193}"/>
              </a:ext>
            </a:extLst>
          </p:cNvPr>
          <p:cNvSpPr/>
          <p:nvPr/>
        </p:nvSpPr>
        <p:spPr bwMode="white">
          <a:xfrm>
            <a:off x="720000" y="3838433"/>
            <a:ext cx="6672144" cy="1894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FF6665FC-126E-5EC4-9D3B-8195917ACDA5}"/>
              </a:ext>
            </a:extLst>
          </p:cNvPr>
          <p:cNvSpPr/>
          <p:nvPr/>
        </p:nvSpPr>
        <p:spPr bwMode="white">
          <a:xfrm>
            <a:off x="790316" y="5931853"/>
            <a:ext cx="4441588" cy="497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5774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6" grpId="0" animBg="1"/>
      <p:bldP spid="21" grpId="0" animBg="1"/>
      <p:bldP spid="26" grpId="0" animBg="1"/>
      <p:bldP spid="2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6863D39-5003-7C75-6132-7D16C17E332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33846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8469891-DEAC-84D3-F564-D7DEBFA7E44C}"/>
              </a:ext>
            </a:extLst>
          </p:cNvPr>
          <p:cNvSpPr/>
          <p:nvPr/>
        </p:nvSpPr>
        <p:spPr bwMode="white">
          <a:xfrm>
            <a:off x="685822" y="1002551"/>
            <a:ext cx="7714433" cy="444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C16ED65-8CE8-54C1-C1F0-E656EE43D5FE}"/>
              </a:ext>
            </a:extLst>
          </p:cNvPr>
          <p:cNvSpPr/>
          <p:nvPr/>
        </p:nvSpPr>
        <p:spPr bwMode="white">
          <a:xfrm>
            <a:off x="685823" y="1865696"/>
            <a:ext cx="5266161" cy="555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C3315FBF-564E-5B3B-985A-827857E89244}"/>
              </a:ext>
            </a:extLst>
          </p:cNvPr>
          <p:cNvSpPr/>
          <p:nvPr/>
        </p:nvSpPr>
        <p:spPr bwMode="white">
          <a:xfrm>
            <a:off x="685823" y="2797210"/>
            <a:ext cx="2443636" cy="350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DECE9B61-3A84-628E-B5A9-417292AE9CFE}"/>
              </a:ext>
            </a:extLst>
          </p:cNvPr>
          <p:cNvSpPr/>
          <p:nvPr/>
        </p:nvSpPr>
        <p:spPr bwMode="white">
          <a:xfrm>
            <a:off x="685822" y="3541010"/>
            <a:ext cx="3898009" cy="536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65DDA330-84CD-E4FB-732D-B98453CD08D5}"/>
              </a:ext>
            </a:extLst>
          </p:cNvPr>
          <p:cNvSpPr/>
          <p:nvPr/>
        </p:nvSpPr>
        <p:spPr bwMode="white">
          <a:xfrm>
            <a:off x="685824" y="4514955"/>
            <a:ext cx="2443636" cy="426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C3315FBF-564E-5B3B-985A-827857E89244}"/>
              </a:ext>
            </a:extLst>
          </p:cNvPr>
          <p:cNvSpPr/>
          <p:nvPr/>
        </p:nvSpPr>
        <p:spPr bwMode="white">
          <a:xfrm>
            <a:off x="720000" y="5275006"/>
            <a:ext cx="2927728" cy="530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C3315FBF-564E-5B3B-985A-827857E89244}"/>
              </a:ext>
            </a:extLst>
          </p:cNvPr>
          <p:cNvSpPr/>
          <p:nvPr/>
        </p:nvSpPr>
        <p:spPr bwMode="white">
          <a:xfrm>
            <a:off x="715402" y="6139102"/>
            <a:ext cx="6532725" cy="530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65DDA330-84CD-E4FB-732D-B98453CD08D5}"/>
              </a:ext>
            </a:extLst>
          </p:cNvPr>
          <p:cNvSpPr/>
          <p:nvPr/>
        </p:nvSpPr>
        <p:spPr bwMode="white">
          <a:xfrm>
            <a:off x="3129458" y="4514691"/>
            <a:ext cx="2462485" cy="426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3866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3" grpId="0" animBg="1"/>
      <p:bldP spid="15" grpId="0" animBg="1"/>
      <p:bldP spid="21" grpId="0" animBg="1"/>
      <p:bldP spid="30" grpId="0" animBg="1"/>
      <p:bldP spid="31" grpId="0" animBg="1"/>
      <p:bldP spid="3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097FCD5-4B23-5711-0137-B05B66F919C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0013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91519375-1D36-8F1C-F52C-7E41EFEA752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549" t="1401" r="5572" b="57345"/>
          <a:stretch/>
        </p:blipFill>
        <p:spPr>
          <a:xfrm>
            <a:off x="5087888" y="4149080"/>
            <a:ext cx="3528392" cy="23762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519375-1D36-8F1C-F52C-7E41EFEA752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1161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C661DB3-2197-1C3E-878C-3F7D7441ABF2}"/>
              </a:ext>
            </a:extLst>
          </p:cNvPr>
          <p:cNvSpPr/>
          <p:nvPr/>
        </p:nvSpPr>
        <p:spPr bwMode="white">
          <a:xfrm>
            <a:off x="686558" y="1075812"/>
            <a:ext cx="5625466" cy="480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B412B38-E522-2A88-0C42-951918E3EA50}"/>
              </a:ext>
            </a:extLst>
          </p:cNvPr>
          <p:cNvSpPr/>
          <p:nvPr/>
        </p:nvSpPr>
        <p:spPr bwMode="white">
          <a:xfrm>
            <a:off x="803604" y="1916833"/>
            <a:ext cx="4788340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25D8A02-B7EA-8508-AF9B-9C04113ED9EA}"/>
              </a:ext>
            </a:extLst>
          </p:cNvPr>
          <p:cNvSpPr/>
          <p:nvPr/>
        </p:nvSpPr>
        <p:spPr bwMode="white">
          <a:xfrm>
            <a:off x="803604" y="2859069"/>
            <a:ext cx="2274032" cy="353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86BE5A74-212F-9A93-F7F9-8F35A7EB70AC}"/>
              </a:ext>
            </a:extLst>
          </p:cNvPr>
          <p:cNvSpPr/>
          <p:nvPr/>
        </p:nvSpPr>
        <p:spPr bwMode="white">
          <a:xfrm>
            <a:off x="803604" y="3604184"/>
            <a:ext cx="2282392" cy="544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86BE5A74-212F-9A93-F7F9-8F35A7EB70AC}"/>
              </a:ext>
            </a:extLst>
          </p:cNvPr>
          <p:cNvSpPr/>
          <p:nvPr/>
        </p:nvSpPr>
        <p:spPr bwMode="white">
          <a:xfrm>
            <a:off x="795244" y="4468279"/>
            <a:ext cx="2282392" cy="544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86BE5A74-212F-9A93-F7F9-8F35A7EB70AC}"/>
              </a:ext>
            </a:extLst>
          </p:cNvPr>
          <p:cNvSpPr/>
          <p:nvPr/>
        </p:nvSpPr>
        <p:spPr bwMode="white">
          <a:xfrm>
            <a:off x="803604" y="5260368"/>
            <a:ext cx="2772116" cy="544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86BE5A74-212F-9A93-F7F9-8F35A7EB70AC}"/>
              </a:ext>
            </a:extLst>
          </p:cNvPr>
          <p:cNvSpPr/>
          <p:nvPr/>
        </p:nvSpPr>
        <p:spPr bwMode="white">
          <a:xfrm>
            <a:off x="795244" y="6124464"/>
            <a:ext cx="6452884" cy="544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0337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2" grpId="0" animBg="1"/>
      <p:bldP spid="17" grpId="0" animBg="1"/>
      <p:bldP spid="27" grpId="0" animBg="1"/>
      <p:bldP spid="28" grpId="0" animBg="1"/>
      <p:bldP spid="2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9FB47A6-E492-933F-8BAB-B6FAEE3AC93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8720"/>
            <a:ext cx="11520000" cy="40470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90DD10B3-E497-FFBF-099E-D652429016F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628" t="1402" r="5347" b="52343"/>
          <a:stretch/>
        </p:blipFill>
        <p:spPr>
          <a:xfrm>
            <a:off x="4727848" y="3861048"/>
            <a:ext cx="3744416" cy="26642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291538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0DD10B3-E497-FFBF-099E-D652429016F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00509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83187AF-7A90-58DD-8CFC-41CBF7CE69B0}"/>
              </a:ext>
            </a:extLst>
          </p:cNvPr>
          <p:cNvSpPr/>
          <p:nvPr/>
        </p:nvSpPr>
        <p:spPr bwMode="white">
          <a:xfrm>
            <a:off x="683618" y="980728"/>
            <a:ext cx="6564509" cy="16117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6B746A4-525B-239B-1DBC-58505A8EF682}"/>
              </a:ext>
            </a:extLst>
          </p:cNvPr>
          <p:cNvSpPr/>
          <p:nvPr/>
        </p:nvSpPr>
        <p:spPr bwMode="white">
          <a:xfrm>
            <a:off x="683619" y="2992890"/>
            <a:ext cx="4720366" cy="1510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7BF18E2A-5D54-90F4-6AB2-C7FD43047BDB}"/>
              </a:ext>
            </a:extLst>
          </p:cNvPr>
          <p:cNvSpPr/>
          <p:nvPr/>
        </p:nvSpPr>
        <p:spPr bwMode="white">
          <a:xfrm>
            <a:off x="810951" y="4797152"/>
            <a:ext cx="8741433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9FF87406-60AF-CBCB-58A3-74A2FACF1C37}"/>
              </a:ext>
            </a:extLst>
          </p:cNvPr>
          <p:cNvSpPr/>
          <p:nvPr/>
        </p:nvSpPr>
        <p:spPr bwMode="white">
          <a:xfrm>
            <a:off x="810951" y="5886540"/>
            <a:ext cx="6966860" cy="373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9652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2" grpId="0" animBg="1"/>
      <p:bldP spid="18" grpId="0" animBg="1"/>
      <p:bldP spid="2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6B5666E-3E80-A747-D1B6-60107B9DD78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444" y="900000"/>
            <a:ext cx="11520000" cy="50611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3138B05-BFA7-E145-9B63-C9CB413DF392}"/>
              </a:ext>
            </a:extLst>
          </p:cNvPr>
          <p:cNvSpPr/>
          <p:nvPr/>
        </p:nvSpPr>
        <p:spPr bwMode="white">
          <a:xfrm>
            <a:off x="335360" y="899999"/>
            <a:ext cx="5350611" cy="657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3AB8A6C-C409-5052-D60D-01F9CC9F51ED}"/>
              </a:ext>
            </a:extLst>
          </p:cNvPr>
          <p:cNvSpPr/>
          <p:nvPr/>
        </p:nvSpPr>
        <p:spPr bwMode="white">
          <a:xfrm>
            <a:off x="468650" y="2100945"/>
            <a:ext cx="4920754" cy="390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624631D8-051B-CF3F-52F2-12C10CCA966A}"/>
              </a:ext>
            </a:extLst>
          </p:cNvPr>
          <p:cNvSpPr/>
          <p:nvPr/>
        </p:nvSpPr>
        <p:spPr bwMode="white">
          <a:xfrm>
            <a:off x="335360" y="3035015"/>
            <a:ext cx="7140496" cy="1591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63E31DD0-7068-9EE8-D921-0AD7E09C07D5}"/>
              </a:ext>
            </a:extLst>
          </p:cNvPr>
          <p:cNvSpPr/>
          <p:nvPr/>
        </p:nvSpPr>
        <p:spPr bwMode="white">
          <a:xfrm>
            <a:off x="468650" y="5074714"/>
            <a:ext cx="4344690" cy="514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56451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4" grpId="0" animBg="1"/>
      <p:bldP spid="2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0096EBC-558D-D144-07F8-5867C00E2B4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444" y="900000"/>
            <a:ext cx="11520000" cy="55727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8F98E3B-AC9F-94E6-A98C-4676FA9D8830}"/>
              </a:ext>
            </a:extLst>
          </p:cNvPr>
          <p:cNvSpPr/>
          <p:nvPr/>
        </p:nvSpPr>
        <p:spPr bwMode="white">
          <a:xfrm>
            <a:off x="335360" y="1052736"/>
            <a:ext cx="9590547" cy="240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1AC8D7B-DC2A-2935-70F0-7B7F921075B6}"/>
              </a:ext>
            </a:extLst>
          </p:cNvPr>
          <p:cNvSpPr/>
          <p:nvPr/>
        </p:nvSpPr>
        <p:spPr bwMode="white">
          <a:xfrm>
            <a:off x="459129" y="3938799"/>
            <a:ext cx="5750479" cy="428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15A3298-C479-7EF7-8837-00EA787BD703}"/>
              </a:ext>
            </a:extLst>
          </p:cNvPr>
          <p:cNvSpPr/>
          <p:nvPr/>
        </p:nvSpPr>
        <p:spPr bwMode="white">
          <a:xfrm>
            <a:off x="459129" y="4996187"/>
            <a:ext cx="2656264" cy="381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C5FEAA9C-88E9-2299-2022-26508170C1D4}"/>
              </a:ext>
            </a:extLst>
          </p:cNvPr>
          <p:cNvSpPr/>
          <p:nvPr/>
        </p:nvSpPr>
        <p:spPr bwMode="white">
          <a:xfrm>
            <a:off x="459129" y="5920211"/>
            <a:ext cx="7090515" cy="495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3669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1" grpId="0" animBg="1"/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D816405-D7BC-4549-1BCB-EE6701ABFC2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123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7FA3F8D0-93CC-DEE1-D24B-C89885A908F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998" r="5223" b="63595"/>
          <a:stretch/>
        </p:blipFill>
        <p:spPr>
          <a:xfrm>
            <a:off x="4367808" y="4653136"/>
            <a:ext cx="2736304" cy="20969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013829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FA3F8D0-93CC-DEE1-D24B-C89885A908F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764762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D2D03EA-ACD6-DB2D-86B5-27903AE3116F}"/>
              </a:ext>
            </a:extLst>
          </p:cNvPr>
          <p:cNvSpPr/>
          <p:nvPr/>
        </p:nvSpPr>
        <p:spPr bwMode="white">
          <a:xfrm>
            <a:off x="694717" y="900000"/>
            <a:ext cx="4335763" cy="1055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A7D85B7-6D7D-4D83-08E4-2F99ACEFDF4B}"/>
              </a:ext>
            </a:extLst>
          </p:cNvPr>
          <p:cNvSpPr/>
          <p:nvPr/>
        </p:nvSpPr>
        <p:spPr bwMode="white">
          <a:xfrm>
            <a:off x="783203" y="2240417"/>
            <a:ext cx="1681214" cy="335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CB799B3F-26BC-6D1B-7358-496C605DCBF6}"/>
              </a:ext>
            </a:extLst>
          </p:cNvPr>
          <p:cNvSpPr/>
          <p:nvPr/>
        </p:nvSpPr>
        <p:spPr bwMode="white">
          <a:xfrm>
            <a:off x="783202" y="2860044"/>
            <a:ext cx="2936533" cy="417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B3B11E34-2542-F4F1-84CD-C04047614750}"/>
              </a:ext>
            </a:extLst>
          </p:cNvPr>
          <p:cNvSpPr/>
          <p:nvPr/>
        </p:nvSpPr>
        <p:spPr bwMode="white">
          <a:xfrm>
            <a:off x="783202" y="3530255"/>
            <a:ext cx="2576494" cy="328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C6A064B8-47D0-2C56-6BE1-68EC091AC8F6}"/>
              </a:ext>
            </a:extLst>
          </p:cNvPr>
          <p:cNvSpPr/>
          <p:nvPr/>
        </p:nvSpPr>
        <p:spPr bwMode="white">
          <a:xfrm>
            <a:off x="783202" y="4137235"/>
            <a:ext cx="5240789" cy="371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572C9210-A82B-5F50-9BCE-1B4448DA6B93}"/>
              </a:ext>
            </a:extLst>
          </p:cNvPr>
          <p:cNvSpPr/>
          <p:nvPr/>
        </p:nvSpPr>
        <p:spPr bwMode="white">
          <a:xfrm>
            <a:off x="694718" y="4787322"/>
            <a:ext cx="2136280" cy="369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>
            <a:extLst>
              <a:ext uri="{FF2B5EF4-FFF2-40B4-BE49-F238E27FC236}">
                <a16:creationId xmlns:a16="http://schemas.microsoft.com/office/drawing/2014/main" id="{6E5AFBA1-6F5A-C554-96E1-CC8822DBAFAB}"/>
              </a:ext>
            </a:extLst>
          </p:cNvPr>
          <p:cNvSpPr/>
          <p:nvPr/>
        </p:nvSpPr>
        <p:spPr bwMode="white">
          <a:xfrm>
            <a:off x="783203" y="5458682"/>
            <a:ext cx="2936532" cy="290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>
            <a:extLst>
              <a:ext uri="{FF2B5EF4-FFF2-40B4-BE49-F238E27FC236}">
                <a16:creationId xmlns:a16="http://schemas.microsoft.com/office/drawing/2014/main" id="{2F0D1C39-02C6-E20F-EBC3-398B425CBE6F}"/>
              </a:ext>
            </a:extLst>
          </p:cNvPr>
          <p:cNvSpPr/>
          <p:nvPr/>
        </p:nvSpPr>
        <p:spPr bwMode="white">
          <a:xfrm>
            <a:off x="694717" y="6051018"/>
            <a:ext cx="4825220" cy="443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>
            <a:extLst>
              <a:ext uri="{FF2B5EF4-FFF2-40B4-BE49-F238E27FC236}">
                <a16:creationId xmlns:a16="http://schemas.microsoft.com/office/drawing/2014/main" id="{6E5AFBA1-6F5A-C554-96E1-CC8822DBAFAB}"/>
              </a:ext>
            </a:extLst>
          </p:cNvPr>
          <p:cNvSpPr/>
          <p:nvPr/>
        </p:nvSpPr>
        <p:spPr bwMode="white">
          <a:xfrm>
            <a:off x="3723312" y="5458682"/>
            <a:ext cx="1868632" cy="290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1031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4" grpId="0" animBg="1"/>
      <p:bldP spid="16" grpId="0" animBg="1"/>
      <p:bldP spid="21" grpId="0" animBg="1"/>
      <p:bldP spid="24" grpId="0" animBg="1"/>
      <p:bldP spid="33" grpId="0" animBg="1"/>
      <p:bldP spid="36" grpId="0" animBg="1"/>
      <p:bldP spid="39" grpId="0" animBg="1"/>
      <p:bldP spid="4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5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64</cp:revision>
  <dcterms:created xsi:type="dcterms:W3CDTF">2015-09-16T06:44:00Z</dcterms:created>
  <dcterms:modified xsi:type="dcterms:W3CDTF">2023-11-17T09:54:37Z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