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39" r:id="rId13"/>
    <p:sldId id="338" r:id="rId14"/>
    <p:sldId id="337" r:id="rId15"/>
    <p:sldId id="335" r:id="rId16"/>
    <p:sldId id="334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2986087"/>
            <a:ext cx="62198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A6BD5-A818-2DAD-EC3F-2838259693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30671"/>
            <a:ext cx="8167766" cy="3443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BFCC930-B20E-0B33-FDD3-7E8CE53949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6" r="47083" b="6285"/>
          <a:stretch/>
        </p:blipFill>
        <p:spPr>
          <a:xfrm>
            <a:off x="8616280" y="1556792"/>
            <a:ext cx="3456384" cy="2817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501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69A81-703C-648C-4E89-1404B2645F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477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720517-2257-C5A6-61A3-38A29719A759}"/>
              </a:ext>
            </a:extLst>
          </p:cNvPr>
          <p:cNvSpPr/>
          <p:nvPr/>
        </p:nvSpPr>
        <p:spPr bwMode="white">
          <a:xfrm>
            <a:off x="10167844" y="2190543"/>
            <a:ext cx="379415" cy="41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18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8AD26-B4E9-2397-BB49-E6670124F3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9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0DDB07-F700-E592-B1E2-2313485A929B}"/>
              </a:ext>
            </a:extLst>
          </p:cNvPr>
          <p:cNvSpPr/>
          <p:nvPr/>
        </p:nvSpPr>
        <p:spPr bwMode="white">
          <a:xfrm>
            <a:off x="4129946" y="3004580"/>
            <a:ext cx="590280" cy="4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FCC930-B20E-0B33-FDD3-7E8CE53949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93" t="15751" r="4578" b="6286"/>
          <a:stretch/>
        </p:blipFill>
        <p:spPr>
          <a:xfrm>
            <a:off x="6960096" y="2636912"/>
            <a:ext cx="3600400" cy="407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314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C1A2E-9DC9-500C-C795-C760C1F51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115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A3D201-6997-48E6-8FA7-CB5A98F8E713}"/>
              </a:ext>
            </a:extLst>
          </p:cNvPr>
          <p:cNvSpPr/>
          <p:nvPr/>
        </p:nvSpPr>
        <p:spPr bwMode="white">
          <a:xfrm>
            <a:off x="10429298" y="3720287"/>
            <a:ext cx="367441" cy="40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76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309147-3A1E-2E7A-E2E9-7636EA192F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009112" cy="400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30E90-1264-378F-C2CD-C9F348B27A37}"/>
              </a:ext>
            </a:extLst>
          </p:cNvPr>
          <p:cNvSpPr/>
          <p:nvPr/>
        </p:nvSpPr>
        <p:spPr bwMode="white">
          <a:xfrm>
            <a:off x="9264352" y="2636912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8E4250C-5B12-60EA-D3DA-DE8CF28871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5" r="67085" b="8051"/>
          <a:stretch/>
        </p:blipFill>
        <p:spPr>
          <a:xfrm>
            <a:off x="8400256" y="3438132"/>
            <a:ext cx="3071744" cy="320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133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A31A9-194E-6EB7-014A-83F22F91E5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172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06CF03-E692-A791-4047-7907471F2188}"/>
              </a:ext>
            </a:extLst>
          </p:cNvPr>
          <p:cNvSpPr/>
          <p:nvPr/>
        </p:nvSpPr>
        <p:spPr bwMode="white">
          <a:xfrm>
            <a:off x="7755550" y="3604225"/>
            <a:ext cx="249892" cy="2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85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F88DF-CE7A-6E5C-D816-701554CEF2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99" y="908720"/>
            <a:ext cx="8640000" cy="427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8E4250C-5B12-60EA-D3DA-DE8CF28871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482" r="13329" b="8051"/>
          <a:stretch/>
        </p:blipFill>
        <p:spPr>
          <a:xfrm>
            <a:off x="8904312" y="1200318"/>
            <a:ext cx="3101499" cy="3101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D53F897-6622-62FA-A415-7C72C8070F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5"/>
          <a:stretch/>
        </p:blipFill>
        <p:spPr>
          <a:xfrm>
            <a:off x="983432" y="5212799"/>
            <a:ext cx="8640000" cy="146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764931-DC37-5D6A-1CFA-D63929CE21FE}"/>
              </a:ext>
            </a:extLst>
          </p:cNvPr>
          <p:cNvSpPr/>
          <p:nvPr/>
        </p:nvSpPr>
        <p:spPr bwMode="white">
          <a:xfrm>
            <a:off x="6384032" y="5412500"/>
            <a:ext cx="904462" cy="40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FFEC09-3656-4401-D2F4-C933C3ED15FE}"/>
              </a:ext>
            </a:extLst>
          </p:cNvPr>
          <p:cNvSpPr/>
          <p:nvPr/>
        </p:nvSpPr>
        <p:spPr bwMode="white">
          <a:xfrm>
            <a:off x="3215680" y="6132580"/>
            <a:ext cx="571239" cy="40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39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6D580-D963-2B2A-D5F2-D4E996847E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339340" cy="371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A1DBBDA-C020-6264-2801-7EDCB65684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5" t="1" r="7700" b="56093"/>
          <a:stretch/>
        </p:blipFill>
        <p:spPr>
          <a:xfrm>
            <a:off x="4223792" y="4365104"/>
            <a:ext cx="3924436" cy="2418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620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44FE19-9F9D-1445-97F7-439D8A0511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376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6C997B-581F-DAE7-AD3D-A9D87297513B}"/>
              </a:ext>
            </a:extLst>
          </p:cNvPr>
          <p:cNvSpPr/>
          <p:nvPr/>
        </p:nvSpPr>
        <p:spPr bwMode="white">
          <a:xfrm>
            <a:off x="8252392" y="3913175"/>
            <a:ext cx="1904132" cy="49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A1DBBDA-C020-6264-2801-7EDCB65684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5" t="1" r="7700" b="56093"/>
          <a:stretch/>
        </p:blipFill>
        <p:spPr>
          <a:xfrm>
            <a:off x="4223792" y="4365104"/>
            <a:ext cx="3924436" cy="2418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367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F8F4F-286B-AAC1-E6DC-33930041AF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76672"/>
            <a:ext cx="11520000" cy="4385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C31875-801F-205D-D7FA-D341F2B4FB91}"/>
              </a:ext>
            </a:extLst>
          </p:cNvPr>
          <p:cNvSpPr/>
          <p:nvPr/>
        </p:nvSpPr>
        <p:spPr bwMode="white">
          <a:xfrm>
            <a:off x="7104112" y="476673"/>
            <a:ext cx="792088" cy="123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A1DBBDA-C020-6264-2801-7EDCB65684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5" t="1" r="7700" b="56093"/>
          <a:stretch/>
        </p:blipFill>
        <p:spPr>
          <a:xfrm>
            <a:off x="4655840" y="4555829"/>
            <a:ext cx="3547034" cy="218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354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318135-2F47-0029-3324-228FA92AD6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356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EC2EB7-DB61-B3F2-CFD1-EA16DC9CBE28}"/>
              </a:ext>
            </a:extLst>
          </p:cNvPr>
          <p:cNvSpPr/>
          <p:nvPr/>
        </p:nvSpPr>
        <p:spPr bwMode="white">
          <a:xfrm>
            <a:off x="8812772" y="4012258"/>
            <a:ext cx="363435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DBBDA-C020-6264-2801-7EDCB65684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94" y="900000"/>
            <a:ext cx="8086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23348-FEFA-B544-CB9F-189310AA6239}"/>
              </a:ext>
            </a:extLst>
          </p:cNvPr>
          <p:cNvSpPr/>
          <p:nvPr/>
        </p:nvSpPr>
        <p:spPr bwMode="white">
          <a:xfrm>
            <a:off x="335360" y="900000"/>
            <a:ext cx="3240360" cy="238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619BF25-AE96-CE36-04D5-08E0EB051D89}"/>
              </a:ext>
            </a:extLst>
          </p:cNvPr>
          <p:cNvSpPr/>
          <p:nvPr/>
        </p:nvSpPr>
        <p:spPr bwMode="white">
          <a:xfrm>
            <a:off x="435610" y="3555887"/>
            <a:ext cx="7388582" cy="100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5B8A731-7CAD-2FA0-086B-FC769C4EF9A3}"/>
              </a:ext>
            </a:extLst>
          </p:cNvPr>
          <p:cNvSpPr/>
          <p:nvPr/>
        </p:nvSpPr>
        <p:spPr bwMode="white">
          <a:xfrm>
            <a:off x="442294" y="4813587"/>
            <a:ext cx="5653706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4F5F3CB-F536-9154-8ECC-49AFFCED1489}"/>
              </a:ext>
            </a:extLst>
          </p:cNvPr>
          <p:cNvSpPr/>
          <p:nvPr/>
        </p:nvSpPr>
        <p:spPr bwMode="white">
          <a:xfrm>
            <a:off x="455660" y="5489268"/>
            <a:ext cx="1470335" cy="30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1E20A77-CBB0-6205-F77B-C07EE03784F5}"/>
              </a:ext>
            </a:extLst>
          </p:cNvPr>
          <p:cNvSpPr/>
          <p:nvPr/>
        </p:nvSpPr>
        <p:spPr bwMode="white">
          <a:xfrm>
            <a:off x="335360" y="6091358"/>
            <a:ext cx="4968552" cy="36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77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28" grpId="0" animBg="1"/>
      <p:bldP spid="33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F9FA1-D233-6747-289D-D15B48E7C7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39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241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8BBC8-1884-952A-71DA-2CBE05DF0D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1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642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3A627-DEB9-ACAA-8A7E-DDBDA6C810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59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11E17A-1A35-929F-D5D8-4D31D93CEC91}"/>
              </a:ext>
            </a:extLst>
          </p:cNvPr>
          <p:cNvSpPr/>
          <p:nvPr/>
        </p:nvSpPr>
        <p:spPr bwMode="white">
          <a:xfrm>
            <a:off x="335360" y="1071406"/>
            <a:ext cx="10742676" cy="23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DE023DA-A459-C8BB-60DA-75036DAA316A}"/>
              </a:ext>
            </a:extLst>
          </p:cNvPr>
          <p:cNvSpPr/>
          <p:nvPr/>
        </p:nvSpPr>
        <p:spPr bwMode="white">
          <a:xfrm>
            <a:off x="335360" y="3823450"/>
            <a:ext cx="10369152" cy="43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8123FD5-5643-34BE-939E-2947218FBC9D}"/>
              </a:ext>
            </a:extLst>
          </p:cNvPr>
          <p:cNvSpPr/>
          <p:nvPr/>
        </p:nvSpPr>
        <p:spPr bwMode="white">
          <a:xfrm>
            <a:off x="459128" y="4655942"/>
            <a:ext cx="10173376" cy="51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60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866CF-78D8-04FE-AB48-5C8C719AC8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54" y="900000"/>
            <a:ext cx="9647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F059FA-8DA8-63F4-9463-6A47B6456C21}"/>
              </a:ext>
            </a:extLst>
          </p:cNvPr>
          <p:cNvSpPr/>
          <p:nvPr/>
        </p:nvSpPr>
        <p:spPr bwMode="white">
          <a:xfrm>
            <a:off x="335360" y="899999"/>
            <a:ext cx="7272808" cy="48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088761-E9C6-8863-D398-9437C2E1C9A3}"/>
              </a:ext>
            </a:extLst>
          </p:cNvPr>
          <p:cNvSpPr/>
          <p:nvPr/>
        </p:nvSpPr>
        <p:spPr bwMode="white">
          <a:xfrm>
            <a:off x="335360" y="1721716"/>
            <a:ext cx="2376264" cy="37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50B144-67FC-E074-75E9-F6D74A0BCA84}"/>
              </a:ext>
            </a:extLst>
          </p:cNvPr>
          <p:cNvSpPr/>
          <p:nvPr/>
        </p:nvSpPr>
        <p:spPr bwMode="white">
          <a:xfrm>
            <a:off x="343563" y="2431745"/>
            <a:ext cx="5536413" cy="48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132BE71-E294-4781-D310-DF6BCFE3FEE2}"/>
              </a:ext>
            </a:extLst>
          </p:cNvPr>
          <p:cNvSpPr/>
          <p:nvPr/>
        </p:nvSpPr>
        <p:spPr bwMode="white">
          <a:xfrm>
            <a:off x="439014" y="3205594"/>
            <a:ext cx="4360842" cy="45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5DC689D-A828-48ED-EE16-49FDF445A999}"/>
              </a:ext>
            </a:extLst>
          </p:cNvPr>
          <p:cNvSpPr/>
          <p:nvPr/>
        </p:nvSpPr>
        <p:spPr bwMode="white">
          <a:xfrm>
            <a:off x="335360" y="4769251"/>
            <a:ext cx="5296698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C0601FF-C927-38CA-6DD7-2C81ACC90DF3}"/>
              </a:ext>
            </a:extLst>
          </p:cNvPr>
          <p:cNvSpPr/>
          <p:nvPr/>
        </p:nvSpPr>
        <p:spPr bwMode="white">
          <a:xfrm>
            <a:off x="468589" y="3922784"/>
            <a:ext cx="5483395" cy="51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5DC689D-A828-48ED-EE16-49FDF445A999}"/>
              </a:ext>
            </a:extLst>
          </p:cNvPr>
          <p:cNvSpPr/>
          <p:nvPr/>
        </p:nvSpPr>
        <p:spPr bwMode="white">
          <a:xfrm>
            <a:off x="439014" y="5479278"/>
            <a:ext cx="8969354" cy="118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69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5" grpId="0" animBg="1"/>
      <p:bldP spid="27" grpId="0" animBg="1"/>
      <p:bldP spid="33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7F8E4-BE32-496B-FD4A-D67D89987C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1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8F248A-09F9-F7E1-BCB8-F9BC5F7ABD88}"/>
              </a:ext>
            </a:extLst>
          </p:cNvPr>
          <p:cNvSpPr/>
          <p:nvPr/>
        </p:nvSpPr>
        <p:spPr bwMode="white">
          <a:xfrm>
            <a:off x="10784888" y="2074395"/>
            <a:ext cx="352264" cy="40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41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571A04-5751-FA17-E447-CE1F05EE84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8560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2AE964-C636-D25B-E1FA-FD104E6C672F}"/>
              </a:ext>
            </a:extLst>
          </p:cNvPr>
          <p:cNvSpPr/>
          <p:nvPr/>
        </p:nvSpPr>
        <p:spPr bwMode="white">
          <a:xfrm>
            <a:off x="8097616" y="3193075"/>
            <a:ext cx="332513" cy="30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10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D8E50-29D0-5438-55C0-6D5A53AC25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94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351CF2-7B78-F798-8CF5-453548FB0682}"/>
              </a:ext>
            </a:extLst>
          </p:cNvPr>
          <p:cNvSpPr/>
          <p:nvPr/>
        </p:nvSpPr>
        <p:spPr bwMode="white">
          <a:xfrm>
            <a:off x="10784888" y="2005882"/>
            <a:ext cx="352264" cy="4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6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4CD352-E293-16A9-A462-D3D40E533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2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85DCC6-61A2-1C2E-FBE3-483BDEC4893C}"/>
              </a:ext>
            </a:extLst>
          </p:cNvPr>
          <p:cNvSpPr/>
          <p:nvPr/>
        </p:nvSpPr>
        <p:spPr bwMode="white">
          <a:xfrm>
            <a:off x="10775368" y="1975936"/>
            <a:ext cx="352264" cy="39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3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0867B-3233-5C9E-F1A8-DE69AE82E2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1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02F600-B057-E4DF-14B7-4CA2E734C02A}"/>
              </a:ext>
            </a:extLst>
          </p:cNvPr>
          <p:cNvSpPr/>
          <p:nvPr/>
        </p:nvSpPr>
        <p:spPr bwMode="white">
          <a:xfrm>
            <a:off x="10756326" y="4104093"/>
            <a:ext cx="447471" cy="4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85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AF337-B84E-BEAC-75A4-281ED39F60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24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244DC-1FD0-8681-D29C-BF3F40D50283}"/>
              </a:ext>
            </a:extLst>
          </p:cNvPr>
          <p:cNvSpPr/>
          <p:nvPr/>
        </p:nvSpPr>
        <p:spPr bwMode="white">
          <a:xfrm>
            <a:off x="10718244" y="3090964"/>
            <a:ext cx="437950" cy="4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03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274AE-668D-E491-3A2F-BCEF11EEF3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95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54325D-DFBC-038A-1AB5-B41DE785FCAB}"/>
              </a:ext>
            </a:extLst>
          </p:cNvPr>
          <p:cNvSpPr/>
          <p:nvPr/>
        </p:nvSpPr>
        <p:spPr bwMode="white">
          <a:xfrm>
            <a:off x="6710045" y="1988840"/>
            <a:ext cx="1690211" cy="55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04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2023-11-18T13:28:06Z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