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02" r:id="rId2"/>
    <p:sldId id="324" r:id="rId3"/>
    <p:sldId id="348" r:id="rId4"/>
    <p:sldId id="346" r:id="rId5"/>
    <p:sldId id="349" r:id="rId6"/>
    <p:sldId id="344" r:id="rId7"/>
    <p:sldId id="343" r:id="rId8"/>
    <p:sldId id="341" r:id="rId9"/>
    <p:sldId id="340" r:id="rId10"/>
    <p:sldId id="339" r:id="rId11"/>
    <p:sldId id="350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51" r:id="rId21"/>
    <p:sldId id="326" r:id="rId22"/>
    <p:sldId id="325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60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1D03BE-0404-42FD-B2EC-C984EC0FED74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0E5A4-66A0-46D9-9725-6AEC93E66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85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0E5A4-66A0-46D9-9725-6AEC93E66D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65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3195637"/>
            <a:ext cx="11220450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16A82-8526-4330-68F0-85EFE22846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03"/>
          <a:stretch/>
        </p:blipFill>
        <p:spPr>
          <a:xfrm>
            <a:off x="407368" y="900001"/>
            <a:ext cx="11520000" cy="3681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966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16A82-8526-4330-68F0-85EFE22846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68249" b="4511"/>
          <a:stretch/>
        </p:blipFill>
        <p:spPr>
          <a:xfrm>
            <a:off x="335360" y="980728"/>
            <a:ext cx="10943936" cy="1584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434330C-84AC-6D94-0541-2A4AADACC9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30"/>
          <a:stretch/>
        </p:blipFill>
        <p:spPr>
          <a:xfrm>
            <a:off x="119336" y="2780929"/>
            <a:ext cx="5750779" cy="3485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E08D02D-3849-0CA1-6A6C-34EDE74B14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05" b="3835"/>
          <a:stretch/>
        </p:blipFill>
        <p:spPr>
          <a:xfrm>
            <a:off x="6096000" y="2766393"/>
            <a:ext cx="6030901" cy="361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002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5CA3B5-42B5-B486-F86E-1874D4689A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26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150A96-DB0B-29E1-80BF-F5C65C2853E6}"/>
              </a:ext>
            </a:extLst>
          </p:cNvPr>
          <p:cNvSpPr/>
          <p:nvPr/>
        </p:nvSpPr>
        <p:spPr bwMode="white">
          <a:xfrm>
            <a:off x="6967103" y="1940827"/>
            <a:ext cx="1161520" cy="53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40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3E85AF-520F-2C34-C763-068A011486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68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37D6AF-FA90-830C-C802-84F60BE00964}"/>
              </a:ext>
            </a:extLst>
          </p:cNvPr>
          <p:cNvSpPr/>
          <p:nvPr/>
        </p:nvSpPr>
        <p:spPr bwMode="white">
          <a:xfrm>
            <a:off x="6938541" y="3857654"/>
            <a:ext cx="1199603" cy="41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64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7F7D29-79F7-1A04-2C0C-149A2112BD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571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FD7DC2-95B9-0676-1024-65CD2770A979}"/>
              </a:ext>
            </a:extLst>
          </p:cNvPr>
          <p:cNvSpPr/>
          <p:nvPr/>
        </p:nvSpPr>
        <p:spPr bwMode="white">
          <a:xfrm>
            <a:off x="335360" y="2823916"/>
            <a:ext cx="10945216" cy="139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28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D1CB48-BBD7-0D5D-70F5-DED2F88A4A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8"/>
          <a:stretch/>
        </p:blipFill>
        <p:spPr>
          <a:xfrm>
            <a:off x="407368" y="764704"/>
            <a:ext cx="10441160" cy="591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325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3ABA6A-B2BA-83EB-34BC-336247DA47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5"/>
          <a:stretch/>
        </p:blipFill>
        <p:spPr>
          <a:xfrm>
            <a:off x="407368" y="836711"/>
            <a:ext cx="10297144" cy="584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636912"/>
            <a:ext cx="5976664" cy="3981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42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A937EF-BC77-0049-5ADE-B217CB4AFE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9319"/>
            <a:ext cx="9577064" cy="4485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6240B1-96B5-84AE-C5EC-6FB7589F2366}"/>
              </a:ext>
            </a:extLst>
          </p:cNvPr>
          <p:cNvSpPr/>
          <p:nvPr/>
        </p:nvSpPr>
        <p:spPr bwMode="white">
          <a:xfrm>
            <a:off x="4189531" y="769319"/>
            <a:ext cx="866380" cy="53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E470A8-C36F-B228-3829-CB386DEE6928}"/>
              </a:ext>
            </a:extLst>
          </p:cNvPr>
          <p:cNvSpPr/>
          <p:nvPr/>
        </p:nvSpPr>
        <p:spPr bwMode="white">
          <a:xfrm>
            <a:off x="1487488" y="1628800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54BBEC-E979-88E3-59B8-7AE61723A169}"/>
              </a:ext>
            </a:extLst>
          </p:cNvPr>
          <p:cNvSpPr/>
          <p:nvPr/>
        </p:nvSpPr>
        <p:spPr bwMode="white">
          <a:xfrm>
            <a:off x="5807968" y="2275617"/>
            <a:ext cx="1008112" cy="57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AE95CD-519D-68D1-F310-970CDCD9A2AA}"/>
              </a:ext>
            </a:extLst>
          </p:cNvPr>
          <p:cNvSpPr/>
          <p:nvPr/>
        </p:nvSpPr>
        <p:spPr bwMode="white">
          <a:xfrm>
            <a:off x="2815673" y="3073848"/>
            <a:ext cx="628645" cy="57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5C23135-D471-FED2-1048-A7781EFA89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2" b="61593"/>
          <a:stretch/>
        </p:blipFill>
        <p:spPr>
          <a:xfrm>
            <a:off x="402943" y="5373216"/>
            <a:ext cx="9293457" cy="144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52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C23135-D471-FED2-1048-A7781EFA89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84"/>
          <a:stretch/>
        </p:blipFill>
        <p:spPr>
          <a:xfrm>
            <a:off x="373443" y="787579"/>
            <a:ext cx="11520000" cy="2569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931575-3D5E-3391-A44B-E6B6E1A68DB6}"/>
              </a:ext>
            </a:extLst>
          </p:cNvPr>
          <p:cNvSpPr/>
          <p:nvPr/>
        </p:nvSpPr>
        <p:spPr bwMode="white">
          <a:xfrm>
            <a:off x="373442" y="787579"/>
            <a:ext cx="8149685" cy="55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3BAEEE-11A4-C71E-BAE2-AA9990E80446}"/>
              </a:ext>
            </a:extLst>
          </p:cNvPr>
          <p:cNvSpPr/>
          <p:nvPr/>
        </p:nvSpPr>
        <p:spPr bwMode="white">
          <a:xfrm>
            <a:off x="373442" y="1692322"/>
            <a:ext cx="7450750" cy="50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1C25EC-A4F0-8C6C-6D00-9A99EA7BE94E}"/>
              </a:ext>
            </a:extLst>
          </p:cNvPr>
          <p:cNvSpPr/>
          <p:nvPr/>
        </p:nvSpPr>
        <p:spPr bwMode="white">
          <a:xfrm>
            <a:off x="373442" y="2604854"/>
            <a:ext cx="10691110" cy="464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F3ABA6A-B2BA-83EB-34BC-336247DA47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8" t="28682" r="9091" b="3035"/>
          <a:stretch/>
        </p:blipFill>
        <p:spPr>
          <a:xfrm>
            <a:off x="3867525" y="3068960"/>
            <a:ext cx="5569436" cy="3743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7525" y="3090773"/>
            <a:ext cx="5468835" cy="364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69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6856A-B8CA-7D32-861D-C8641DAABC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12"/>
          <a:stretch/>
        </p:blipFill>
        <p:spPr>
          <a:xfrm>
            <a:off x="407368" y="812399"/>
            <a:ext cx="11520000" cy="5496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751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64A08-B352-6384-B1F7-804C6E8A61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865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6856A-B8CA-7D32-861D-C8641DAABC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75549"/>
          <a:stretch/>
        </p:blipFill>
        <p:spPr>
          <a:xfrm>
            <a:off x="408648" y="764704"/>
            <a:ext cx="10943936" cy="187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150707-16FC-D8B6-17E7-522B59B451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0" b="2338"/>
          <a:stretch/>
        </p:blipFill>
        <p:spPr>
          <a:xfrm>
            <a:off x="241324" y="2492896"/>
            <a:ext cx="6574756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96350F1-005C-44D6-ED10-7691222FA68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06" b="1639"/>
          <a:stretch/>
        </p:blipFill>
        <p:spPr>
          <a:xfrm>
            <a:off x="6960096" y="3078320"/>
            <a:ext cx="5015960" cy="3014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938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ADA825-074D-382F-D514-F733C4BA5E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153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697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576CEF-C1F5-74CD-F8C8-D85AF9EDE7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027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5FD05B-ED58-9673-1146-27E677F7FB46}"/>
              </a:ext>
            </a:extLst>
          </p:cNvPr>
          <p:cNvSpPr/>
          <p:nvPr/>
        </p:nvSpPr>
        <p:spPr bwMode="white">
          <a:xfrm>
            <a:off x="335360" y="1061876"/>
            <a:ext cx="4941223" cy="43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04AF3A-423C-5ECA-3D8C-CEF3F7350D13}"/>
              </a:ext>
            </a:extLst>
          </p:cNvPr>
          <p:cNvSpPr/>
          <p:nvPr/>
        </p:nvSpPr>
        <p:spPr bwMode="white">
          <a:xfrm>
            <a:off x="335358" y="1956957"/>
            <a:ext cx="5005453" cy="38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F902ECA-92CA-628F-44D3-13D306523177}"/>
              </a:ext>
            </a:extLst>
          </p:cNvPr>
          <p:cNvSpPr/>
          <p:nvPr/>
        </p:nvSpPr>
        <p:spPr bwMode="white">
          <a:xfrm>
            <a:off x="5341442" y="1909346"/>
            <a:ext cx="3969608" cy="46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D0F734A-5C28-34F8-B15F-698E3E60FE22}"/>
              </a:ext>
            </a:extLst>
          </p:cNvPr>
          <p:cNvSpPr/>
          <p:nvPr/>
        </p:nvSpPr>
        <p:spPr bwMode="white">
          <a:xfrm>
            <a:off x="9311680" y="1909346"/>
            <a:ext cx="2040904" cy="46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9EE05BE-20E3-093E-5964-EC6CCE2437F4}"/>
              </a:ext>
            </a:extLst>
          </p:cNvPr>
          <p:cNvSpPr/>
          <p:nvPr/>
        </p:nvSpPr>
        <p:spPr bwMode="white">
          <a:xfrm>
            <a:off x="373442" y="2794905"/>
            <a:ext cx="4714445" cy="599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6C1A6E1-6C13-FFC0-96DB-60E995A720E3}"/>
              </a:ext>
            </a:extLst>
          </p:cNvPr>
          <p:cNvSpPr/>
          <p:nvPr/>
        </p:nvSpPr>
        <p:spPr bwMode="white">
          <a:xfrm>
            <a:off x="5087886" y="2785383"/>
            <a:ext cx="4223163" cy="45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9EE05BE-20E3-093E-5964-EC6CCE2437F4}"/>
              </a:ext>
            </a:extLst>
          </p:cNvPr>
          <p:cNvSpPr/>
          <p:nvPr/>
        </p:nvSpPr>
        <p:spPr bwMode="white">
          <a:xfrm>
            <a:off x="373442" y="3551915"/>
            <a:ext cx="6730670" cy="599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9EE05BE-20E3-093E-5964-EC6CCE2437F4}"/>
              </a:ext>
            </a:extLst>
          </p:cNvPr>
          <p:cNvSpPr/>
          <p:nvPr/>
        </p:nvSpPr>
        <p:spPr bwMode="white">
          <a:xfrm>
            <a:off x="448748" y="4464477"/>
            <a:ext cx="10543796" cy="599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9EE05BE-20E3-093E-5964-EC6CCE2437F4}"/>
              </a:ext>
            </a:extLst>
          </p:cNvPr>
          <p:cNvSpPr/>
          <p:nvPr/>
        </p:nvSpPr>
        <p:spPr bwMode="white">
          <a:xfrm>
            <a:off x="462136" y="5286671"/>
            <a:ext cx="5849888" cy="599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00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7" grpId="0" animBg="1"/>
      <p:bldP spid="19" grpId="0" animBg="1"/>
      <p:bldP spid="24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A3EBA-3DD7-3CD7-BD1D-D994B69DDD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596"/>
          <a:stretch/>
        </p:blipFill>
        <p:spPr>
          <a:xfrm>
            <a:off x="407368" y="972008"/>
            <a:ext cx="10288446" cy="1520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60A3EBA-3DD7-3CD7-BD1D-D994B69DDD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5" r="4814" b="2338"/>
          <a:stretch/>
        </p:blipFill>
        <p:spPr>
          <a:xfrm>
            <a:off x="407368" y="2708921"/>
            <a:ext cx="6166017" cy="2448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605BEBF-0197-814B-850F-FA4D128FF9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" r="17705" b="4985"/>
          <a:stretch/>
        </p:blipFill>
        <p:spPr>
          <a:xfrm>
            <a:off x="6513763" y="2693260"/>
            <a:ext cx="5558901" cy="3039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854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C71B70-6293-FB9C-3320-2CF5921D20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3"/>
          <a:stretch/>
        </p:blipFill>
        <p:spPr>
          <a:xfrm>
            <a:off x="407368" y="1044016"/>
            <a:ext cx="11520000" cy="379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75EECB-D580-49FE-97A4-BA052BAD68D0}"/>
              </a:ext>
            </a:extLst>
          </p:cNvPr>
          <p:cNvSpPr/>
          <p:nvPr/>
        </p:nvSpPr>
        <p:spPr bwMode="white">
          <a:xfrm>
            <a:off x="6312024" y="2060848"/>
            <a:ext cx="776347" cy="5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57DA4A-F8BD-9192-75B7-C8688A45B828}"/>
              </a:ext>
            </a:extLst>
          </p:cNvPr>
          <p:cNvSpPr/>
          <p:nvPr/>
        </p:nvSpPr>
        <p:spPr bwMode="white">
          <a:xfrm>
            <a:off x="8256240" y="3068960"/>
            <a:ext cx="1080120" cy="53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9D6B5C-3653-843C-310E-836C80F4F49C}"/>
              </a:ext>
            </a:extLst>
          </p:cNvPr>
          <p:cNvSpPr/>
          <p:nvPr/>
        </p:nvSpPr>
        <p:spPr bwMode="white">
          <a:xfrm>
            <a:off x="4956134" y="4025028"/>
            <a:ext cx="923842" cy="55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91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C71B70-6293-FB9C-3320-2CF5921D20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7"/>
          <a:stretch/>
        </p:blipFill>
        <p:spPr>
          <a:xfrm>
            <a:off x="407368" y="980728"/>
            <a:ext cx="11520000" cy="3499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E46F3D-0867-FCF6-72B6-25F0E637814A}"/>
              </a:ext>
            </a:extLst>
          </p:cNvPr>
          <p:cNvSpPr/>
          <p:nvPr/>
        </p:nvSpPr>
        <p:spPr bwMode="white">
          <a:xfrm>
            <a:off x="439875" y="2924944"/>
            <a:ext cx="6520221" cy="61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939ADC-BAF8-D2E5-EFD6-A8E9DB988E52}"/>
              </a:ext>
            </a:extLst>
          </p:cNvPr>
          <p:cNvSpPr/>
          <p:nvPr/>
        </p:nvSpPr>
        <p:spPr bwMode="white">
          <a:xfrm>
            <a:off x="414002" y="3861049"/>
            <a:ext cx="10794566" cy="71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40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A1867-6D39-907A-FC6F-5BC971C745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9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AD8785F-DB6B-3DA4-104C-BCCAD12654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4" b="84529"/>
          <a:stretch/>
        </p:blipFill>
        <p:spPr>
          <a:xfrm>
            <a:off x="983432" y="5949280"/>
            <a:ext cx="10873208" cy="7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418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8785F-DB6B-3DA4-104C-BCCAD12654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85"/>
          <a:stretch/>
        </p:blipFill>
        <p:spPr>
          <a:xfrm>
            <a:off x="407368" y="764704"/>
            <a:ext cx="9001000" cy="2886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173043F-ED64-F7E3-BF83-DDC7477625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54" b="4286"/>
          <a:stretch/>
        </p:blipFill>
        <p:spPr>
          <a:xfrm>
            <a:off x="1055440" y="3505257"/>
            <a:ext cx="6840760" cy="3236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48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89FDDF-D270-2DF9-3369-53741A9393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721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33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C13477-1368-B592-F3F4-53F5D6A5AF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5121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1431D7-8F0A-D101-48A7-FF3B46E285B0}"/>
              </a:ext>
            </a:extLst>
          </p:cNvPr>
          <p:cNvSpPr/>
          <p:nvPr/>
        </p:nvSpPr>
        <p:spPr bwMode="white">
          <a:xfrm>
            <a:off x="335360" y="957227"/>
            <a:ext cx="10814683" cy="4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44407E-58BC-27EE-C0EA-0A4E661F59ED}"/>
              </a:ext>
            </a:extLst>
          </p:cNvPr>
          <p:cNvSpPr/>
          <p:nvPr/>
        </p:nvSpPr>
        <p:spPr bwMode="white">
          <a:xfrm>
            <a:off x="335361" y="1767957"/>
            <a:ext cx="7692694" cy="4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6A2482-ED8E-D0C8-6628-F31FF632B7D0}"/>
              </a:ext>
            </a:extLst>
          </p:cNvPr>
          <p:cNvSpPr/>
          <p:nvPr/>
        </p:nvSpPr>
        <p:spPr bwMode="white">
          <a:xfrm>
            <a:off x="335361" y="2588225"/>
            <a:ext cx="1704198" cy="42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2E7978-5341-C692-A528-6991FE8826F6}"/>
              </a:ext>
            </a:extLst>
          </p:cNvPr>
          <p:cNvSpPr/>
          <p:nvPr/>
        </p:nvSpPr>
        <p:spPr bwMode="white">
          <a:xfrm>
            <a:off x="335360" y="3429000"/>
            <a:ext cx="4189947" cy="105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82D5D50-C200-51F1-2E70-CD69A71A760B}"/>
              </a:ext>
            </a:extLst>
          </p:cNvPr>
          <p:cNvSpPr/>
          <p:nvPr/>
        </p:nvSpPr>
        <p:spPr bwMode="white">
          <a:xfrm>
            <a:off x="335360" y="4797153"/>
            <a:ext cx="5414083" cy="90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71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</Words>
  <Application>Microsoft Office PowerPoint</Application>
  <PresentationFormat>宽屏</PresentationFormat>
  <Paragraphs>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2023-11-17T17:21:26Z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