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38400"/>
            <a:ext cx="1136332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45ABA-EE9B-CE8B-DB4D-AEAA758DB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0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9FA5B-193E-060F-98C2-5B9A96329B3A}"/>
              </a:ext>
            </a:extLst>
          </p:cNvPr>
          <p:cNvSpPr/>
          <p:nvPr/>
        </p:nvSpPr>
        <p:spPr bwMode="white">
          <a:xfrm>
            <a:off x="9756684" y="3957440"/>
            <a:ext cx="372881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7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84136-B047-B9FA-EB70-72426E690E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9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CD111-912E-13B6-1D3C-24227EAC4E7A}"/>
              </a:ext>
            </a:extLst>
          </p:cNvPr>
          <p:cNvSpPr/>
          <p:nvPr/>
        </p:nvSpPr>
        <p:spPr bwMode="white">
          <a:xfrm>
            <a:off x="10775368" y="5135548"/>
            <a:ext cx="380826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9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7332B-7B83-8340-5B44-87195ED48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9190"/>
            <a:ext cx="11520000" cy="387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894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203DA-FC3E-FE7D-EBB2-5CB337A38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70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FAD471-15D8-C85A-E702-65ECF0BD3FF0}"/>
              </a:ext>
            </a:extLst>
          </p:cNvPr>
          <p:cNvSpPr/>
          <p:nvPr/>
        </p:nvSpPr>
        <p:spPr bwMode="white">
          <a:xfrm>
            <a:off x="9397439" y="4229098"/>
            <a:ext cx="337848" cy="35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4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2747C-8D76-E21A-A396-AD22BB6A3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009112" cy="225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ACCC34-1BAC-0B40-357A-BB536F4F1A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 r="4940" b="3588"/>
          <a:stretch/>
        </p:blipFill>
        <p:spPr>
          <a:xfrm>
            <a:off x="1773262" y="3140968"/>
            <a:ext cx="7277324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05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E2E39-0D17-C990-C428-A0D52D258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373D9-5027-9411-EC77-8DE8FF3D6361}"/>
              </a:ext>
            </a:extLst>
          </p:cNvPr>
          <p:cNvSpPr/>
          <p:nvPr/>
        </p:nvSpPr>
        <p:spPr bwMode="white">
          <a:xfrm>
            <a:off x="10194607" y="3023283"/>
            <a:ext cx="390347" cy="3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460A6-E33C-39C1-ABC2-A22AA0F16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22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5ACA1-2B9A-2BD5-2EF2-E74207EF8EC3}"/>
              </a:ext>
            </a:extLst>
          </p:cNvPr>
          <p:cNvSpPr/>
          <p:nvPr/>
        </p:nvSpPr>
        <p:spPr bwMode="white">
          <a:xfrm>
            <a:off x="4026254" y="5879612"/>
            <a:ext cx="603147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39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2BDD3-5A09-89E4-746A-17CA44C28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5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820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6C50A-C902-81EB-20EB-306CFFA3A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79" y="900000"/>
            <a:ext cx="941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21D82F-DCBE-718B-19BD-14B76EF1C49B}"/>
              </a:ext>
            </a:extLst>
          </p:cNvPr>
          <p:cNvSpPr/>
          <p:nvPr/>
        </p:nvSpPr>
        <p:spPr bwMode="white">
          <a:xfrm>
            <a:off x="335360" y="4106918"/>
            <a:ext cx="5407119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687B1-4A7E-5114-D868-B3E8C6CB1274}"/>
              </a:ext>
            </a:extLst>
          </p:cNvPr>
          <p:cNvSpPr/>
          <p:nvPr/>
        </p:nvSpPr>
        <p:spPr bwMode="white">
          <a:xfrm>
            <a:off x="335360" y="4768540"/>
            <a:ext cx="3026280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BC56A3-0898-B940-8C99-C6B10A5C8F62}"/>
              </a:ext>
            </a:extLst>
          </p:cNvPr>
          <p:cNvSpPr/>
          <p:nvPr/>
        </p:nvSpPr>
        <p:spPr bwMode="white">
          <a:xfrm>
            <a:off x="335360" y="5422378"/>
            <a:ext cx="2209418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B880C8-BB7C-0327-FEA4-9A0D7C112211}"/>
              </a:ext>
            </a:extLst>
          </p:cNvPr>
          <p:cNvSpPr/>
          <p:nvPr/>
        </p:nvSpPr>
        <p:spPr bwMode="white">
          <a:xfrm>
            <a:off x="335360" y="6091783"/>
            <a:ext cx="7423343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99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11A77-94E7-E0BD-A2D9-68C356F9D6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"/>
          <a:stretch/>
        </p:blipFill>
        <p:spPr>
          <a:xfrm>
            <a:off x="407368" y="836712"/>
            <a:ext cx="8328328" cy="593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275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EF4A7-9154-5F1A-A45A-C155CA68A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9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65F528-27E5-D54C-79C1-B119B9836710}"/>
              </a:ext>
            </a:extLst>
          </p:cNvPr>
          <p:cNvSpPr/>
          <p:nvPr/>
        </p:nvSpPr>
        <p:spPr bwMode="white">
          <a:xfrm>
            <a:off x="8472265" y="2806308"/>
            <a:ext cx="1284392" cy="5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F70CB7-349B-6FCD-07D7-C6FF14FF1202}"/>
              </a:ext>
            </a:extLst>
          </p:cNvPr>
          <p:cNvSpPr/>
          <p:nvPr/>
        </p:nvSpPr>
        <p:spPr bwMode="white">
          <a:xfrm>
            <a:off x="1026210" y="3826182"/>
            <a:ext cx="1104396" cy="5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D2E510-313B-E26E-EE79-2ED5309EE3AE}"/>
              </a:ext>
            </a:extLst>
          </p:cNvPr>
          <p:cNvSpPr/>
          <p:nvPr/>
        </p:nvSpPr>
        <p:spPr bwMode="white">
          <a:xfrm>
            <a:off x="4786872" y="3816651"/>
            <a:ext cx="1123438" cy="5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CDD8F7-D52F-FB38-2DC1-F6F054A66866}"/>
              </a:ext>
            </a:extLst>
          </p:cNvPr>
          <p:cNvSpPr/>
          <p:nvPr/>
        </p:nvSpPr>
        <p:spPr bwMode="white">
          <a:xfrm>
            <a:off x="8614177" y="3816651"/>
            <a:ext cx="1123438" cy="5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19C8D-6770-2CA3-B0B2-4BEAFAC43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2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9DC3F-1F33-380B-BE22-5DA77EAAC92A}"/>
              </a:ext>
            </a:extLst>
          </p:cNvPr>
          <p:cNvSpPr/>
          <p:nvPr/>
        </p:nvSpPr>
        <p:spPr bwMode="white">
          <a:xfrm>
            <a:off x="3727000" y="2536759"/>
            <a:ext cx="243578" cy="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1C9F67-7528-3373-A2D0-A36ABD7992B8}"/>
              </a:ext>
            </a:extLst>
          </p:cNvPr>
          <p:cNvSpPr/>
          <p:nvPr/>
        </p:nvSpPr>
        <p:spPr bwMode="white">
          <a:xfrm>
            <a:off x="5230229" y="2529794"/>
            <a:ext cx="153106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A0217E-8470-DCDA-921E-AC1DD31417D9}"/>
              </a:ext>
            </a:extLst>
          </p:cNvPr>
          <p:cNvSpPr/>
          <p:nvPr/>
        </p:nvSpPr>
        <p:spPr bwMode="white">
          <a:xfrm>
            <a:off x="6455083" y="2474074"/>
            <a:ext cx="1252691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A4596-7840-133B-E3FF-9BC56FF21EB9}"/>
              </a:ext>
            </a:extLst>
          </p:cNvPr>
          <p:cNvSpPr/>
          <p:nvPr/>
        </p:nvSpPr>
        <p:spPr bwMode="white">
          <a:xfrm>
            <a:off x="3727000" y="3226287"/>
            <a:ext cx="250538" cy="26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FBF6DC-6DB7-FB0E-DBF3-1BA063B02ED4}"/>
              </a:ext>
            </a:extLst>
          </p:cNvPr>
          <p:cNvSpPr/>
          <p:nvPr/>
        </p:nvSpPr>
        <p:spPr bwMode="white">
          <a:xfrm>
            <a:off x="5202392" y="3219322"/>
            <a:ext cx="236619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F8D113-D8CF-044A-3CDC-5C94EBB6216D}"/>
              </a:ext>
            </a:extLst>
          </p:cNvPr>
          <p:cNvSpPr/>
          <p:nvPr/>
        </p:nvSpPr>
        <p:spPr bwMode="white">
          <a:xfrm>
            <a:off x="6691702" y="3163603"/>
            <a:ext cx="807288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2B1D2-1567-A4F8-8008-FF39E4AD3023}"/>
              </a:ext>
            </a:extLst>
          </p:cNvPr>
          <p:cNvSpPr/>
          <p:nvPr/>
        </p:nvSpPr>
        <p:spPr bwMode="white">
          <a:xfrm>
            <a:off x="3462542" y="3915816"/>
            <a:ext cx="723777" cy="2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AA7945-1D8B-6EE3-A4ED-B8A07707BC1B}"/>
              </a:ext>
            </a:extLst>
          </p:cNvPr>
          <p:cNvSpPr/>
          <p:nvPr/>
        </p:nvSpPr>
        <p:spPr bwMode="white">
          <a:xfrm>
            <a:off x="5202392" y="3901886"/>
            <a:ext cx="236619" cy="29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3D83B0-ADF1-E763-AD47-173E10033539}"/>
              </a:ext>
            </a:extLst>
          </p:cNvPr>
          <p:cNvSpPr/>
          <p:nvPr/>
        </p:nvSpPr>
        <p:spPr bwMode="white">
          <a:xfrm>
            <a:off x="6663865" y="3853131"/>
            <a:ext cx="835127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681941-768C-70EA-D18B-517607FBE4C5}"/>
              </a:ext>
            </a:extLst>
          </p:cNvPr>
          <p:cNvSpPr/>
          <p:nvPr/>
        </p:nvSpPr>
        <p:spPr bwMode="white">
          <a:xfrm>
            <a:off x="3462541" y="4542660"/>
            <a:ext cx="814249" cy="51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BFBB62-CE71-7C83-5AD4-E2109AB1A40E}"/>
              </a:ext>
            </a:extLst>
          </p:cNvPr>
          <p:cNvSpPr/>
          <p:nvPr/>
        </p:nvSpPr>
        <p:spPr bwMode="white">
          <a:xfrm>
            <a:off x="5195432" y="4598379"/>
            <a:ext cx="236619" cy="28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13B8A0A-A440-ABD3-FDF7-5C1E95451146}"/>
              </a:ext>
            </a:extLst>
          </p:cNvPr>
          <p:cNvSpPr/>
          <p:nvPr/>
        </p:nvSpPr>
        <p:spPr bwMode="white">
          <a:xfrm>
            <a:off x="6350692" y="4542660"/>
            <a:ext cx="1461473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74CC97-425A-FE6D-83EE-46A4B606C401}"/>
              </a:ext>
            </a:extLst>
          </p:cNvPr>
          <p:cNvSpPr/>
          <p:nvPr/>
        </p:nvSpPr>
        <p:spPr bwMode="white">
          <a:xfrm>
            <a:off x="3462542" y="5229200"/>
            <a:ext cx="814248" cy="51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B047350-1816-5E6A-E29C-94DC954A1C76}"/>
              </a:ext>
            </a:extLst>
          </p:cNvPr>
          <p:cNvSpPr/>
          <p:nvPr/>
        </p:nvSpPr>
        <p:spPr bwMode="white">
          <a:xfrm>
            <a:off x="5202392" y="5287908"/>
            <a:ext cx="236619" cy="29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EBBD0C-1220-3B63-FB42-2D525A28792B}"/>
              </a:ext>
            </a:extLst>
          </p:cNvPr>
          <p:cNvSpPr/>
          <p:nvPr/>
        </p:nvSpPr>
        <p:spPr bwMode="white">
          <a:xfrm>
            <a:off x="6350692" y="5239153"/>
            <a:ext cx="1461473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BCA4FA2-997B-5DBD-17DB-38EEB9FAD8ED}"/>
              </a:ext>
            </a:extLst>
          </p:cNvPr>
          <p:cNvSpPr/>
          <p:nvPr/>
        </p:nvSpPr>
        <p:spPr bwMode="white">
          <a:xfrm>
            <a:off x="3727000" y="5970471"/>
            <a:ext cx="243578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0799E0F-5AC9-3E84-9DCA-C6F1F0A0732B}"/>
              </a:ext>
            </a:extLst>
          </p:cNvPr>
          <p:cNvSpPr/>
          <p:nvPr/>
        </p:nvSpPr>
        <p:spPr bwMode="white">
          <a:xfrm>
            <a:off x="5202392" y="5977436"/>
            <a:ext cx="236619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4F98A79-739F-EFDD-FF0C-873100068288}"/>
              </a:ext>
            </a:extLst>
          </p:cNvPr>
          <p:cNvSpPr/>
          <p:nvPr/>
        </p:nvSpPr>
        <p:spPr bwMode="white">
          <a:xfrm>
            <a:off x="6455083" y="5928681"/>
            <a:ext cx="1252691" cy="3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2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11D60-1371-D431-AF23-37925E02A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00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969E9-1189-96AE-EFB1-C5393002C14F}"/>
              </a:ext>
            </a:extLst>
          </p:cNvPr>
          <p:cNvSpPr/>
          <p:nvPr/>
        </p:nvSpPr>
        <p:spPr bwMode="white">
          <a:xfrm>
            <a:off x="7744949" y="1066956"/>
            <a:ext cx="517554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97225-368B-9394-2E2B-C04F9A0F1E41}"/>
              </a:ext>
            </a:extLst>
          </p:cNvPr>
          <p:cNvSpPr/>
          <p:nvPr/>
        </p:nvSpPr>
        <p:spPr bwMode="white">
          <a:xfrm>
            <a:off x="8646494" y="1901739"/>
            <a:ext cx="475815" cy="34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6C8A4-DA23-5B50-98E3-3466AAA80C1A}"/>
              </a:ext>
            </a:extLst>
          </p:cNvPr>
          <p:cNvSpPr/>
          <p:nvPr/>
        </p:nvSpPr>
        <p:spPr bwMode="white">
          <a:xfrm>
            <a:off x="5891771" y="2669739"/>
            <a:ext cx="1753005" cy="45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B5A4E8-C5BB-E6E8-A0C6-93FF8419EE09}"/>
              </a:ext>
            </a:extLst>
          </p:cNvPr>
          <p:cNvSpPr/>
          <p:nvPr/>
        </p:nvSpPr>
        <p:spPr bwMode="white">
          <a:xfrm>
            <a:off x="3262262" y="3429000"/>
            <a:ext cx="262950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879321-1BE7-B6A5-CB4E-06B433CEF99C}"/>
              </a:ext>
            </a:extLst>
          </p:cNvPr>
          <p:cNvSpPr/>
          <p:nvPr/>
        </p:nvSpPr>
        <p:spPr bwMode="white">
          <a:xfrm>
            <a:off x="3879988" y="4406086"/>
            <a:ext cx="283819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3C3FE1-1FEE-4EE6-81B3-64168E5E5471}"/>
              </a:ext>
            </a:extLst>
          </p:cNvPr>
          <p:cNvSpPr/>
          <p:nvPr/>
        </p:nvSpPr>
        <p:spPr bwMode="white">
          <a:xfrm>
            <a:off x="7127223" y="5240869"/>
            <a:ext cx="1327275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E139BC-229C-F3CE-0381-6728C02CF02B}"/>
              </a:ext>
            </a:extLst>
          </p:cNvPr>
          <p:cNvSpPr/>
          <p:nvPr/>
        </p:nvSpPr>
        <p:spPr bwMode="white">
          <a:xfrm>
            <a:off x="3521040" y="6075652"/>
            <a:ext cx="1293885" cy="3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78EFE5-FD9E-1447-AF47-587BACCC9B78}"/>
              </a:ext>
            </a:extLst>
          </p:cNvPr>
          <p:cNvSpPr/>
          <p:nvPr/>
        </p:nvSpPr>
        <p:spPr bwMode="white">
          <a:xfrm>
            <a:off x="7544605" y="6067304"/>
            <a:ext cx="1407115" cy="45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4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ADBA0-8CB9-6E3D-74A7-080B54B84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4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111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6B717-5B9B-84EF-4EA0-436B9C1A3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505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1563C-D63E-45F0-4D2C-87F79E05B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5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FC9EB-03B2-7EA5-0148-31F8D221F851}"/>
              </a:ext>
            </a:extLst>
          </p:cNvPr>
          <p:cNvSpPr/>
          <p:nvPr/>
        </p:nvSpPr>
        <p:spPr bwMode="white">
          <a:xfrm>
            <a:off x="10194607" y="3120676"/>
            <a:ext cx="380827" cy="4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6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5172A-E3DF-6EB5-B956-8FDCB9295F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836712"/>
            <a:ext cx="8688368" cy="592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E7328-9E95-EEE0-E6AD-EF662AF9ECCF}"/>
              </a:ext>
            </a:extLst>
          </p:cNvPr>
          <p:cNvSpPr/>
          <p:nvPr/>
        </p:nvSpPr>
        <p:spPr bwMode="white">
          <a:xfrm>
            <a:off x="8328248" y="3140968"/>
            <a:ext cx="576064" cy="4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9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A339C-E550-8033-347D-5CEA777C8C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584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17BD2-56B7-BD17-E2E5-EE4DADF1E9EA}"/>
              </a:ext>
            </a:extLst>
          </p:cNvPr>
          <p:cNvSpPr/>
          <p:nvPr/>
        </p:nvSpPr>
        <p:spPr bwMode="white">
          <a:xfrm>
            <a:off x="10560496" y="1844824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59D90-6628-65C1-3D7D-5F7997159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87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C9628-2DBC-A22E-0A00-F8FAF3719AF5}"/>
              </a:ext>
            </a:extLst>
          </p:cNvPr>
          <p:cNvSpPr/>
          <p:nvPr/>
        </p:nvSpPr>
        <p:spPr bwMode="white">
          <a:xfrm>
            <a:off x="10756326" y="3110361"/>
            <a:ext cx="380826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34EA5-4990-40FF-A852-85BCD85938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407368" y="764703"/>
            <a:ext cx="9840496" cy="595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C56DC-9867-FD75-5377-819597AD626C}"/>
              </a:ext>
            </a:extLst>
          </p:cNvPr>
          <p:cNvSpPr/>
          <p:nvPr/>
        </p:nvSpPr>
        <p:spPr bwMode="white">
          <a:xfrm>
            <a:off x="9095736" y="4437112"/>
            <a:ext cx="79157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8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CE70B-9FAC-0A93-428C-1667C5B9B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911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050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2023-11-17T14:50:37Z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