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2" r:id="rId4"/>
    <p:sldId id="351" r:id="rId5"/>
    <p:sldId id="349" r:id="rId6"/>
    <p:sldId id="348" r:id="rId7"/>
    <p:sldId id="346" r:id="rId8"/>
    <p:sldId id="343" r:id="rId9"/>
    <p:sldId id="342" r:id="rId10"/>
    <p:sldId id="341" r:id="rId11"/>
    <p:sldId id="340" r:id="rId12"/>
    <p:sldId id="339" r:id="rId13"/>
    <p:sldId id="338" r:id="rId14"/>
    <p:sldId id="336" r:id="rId15"/>
    <p:sldId id="335" r:id="rId16"/>
    <p:sldId id="334" r:id="rId17"/>
    <p:sldId id="333" r:id="rId18"/>
    <p:sldId id="332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2076450"/>
            <a:ext cx="7000875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BDA568-2791-D046-4E1A-DC469B4E6A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06" b="2524"/>
          <a:stretch/>
        </p:blipFill>
        <p:spPr>
          <a:xfrm>
            <a:off x="407368" y="836713"/>
            <a:ext cx="10801200" cy="5904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69686685-B31A-4912-5C24-8DC7387820EE}"/>
              </a:ext>
            </a:extLst>
          </p:cNvPr>
          <p:cNvSpPr/>
          <p:nvPr/>
        </p:nvSpPr>
        <p:spPr bwMode="white">
          <a:xfrm>
            <a:off x="407368" y="836713"/>
            <a:ext cx="7992888" cy="55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69686685-B31A-4912-5C24-8DC7387820EE}"/>
              </a:ext>
            </a:extLst>
          </p:cNvPr>
          <p:cNvSpPr/>
          <p:nvPr/>
        </p:nvSpPr>
        <p:spPr bwMode="white">
          <a:xfrm>
            <a:off x="420174" y="1700808"/>
            <a:ext cx="3875626" cy="55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69686685-B31A-4912-5C24-8DC7387820EE}"/>
              </a:ext>
            </a:extLst>
          </p:cNvPr>
          <p:cNvSpPr/>
          <p:nvPr/>
        </p:nvSpPr>
        <p:spPr bwMode="white">
          <a:xfrm>
            <a:off x="420174" y="2564903"/>
            <a:ext cx="8484138" cy="252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69686685-B31A-4912-5C24-8DC7387820EE}"/>
              </a:ext>
            </a:extLst>
          </p:cNvPr>
          <p:cNvSpPr/>
          <p:nvPr/>
        </p:nvSpPr>
        <p:spPr bwMode="white">
          <a:xfrm>
            <a:off x="479376" y="5301208"/>
            <a:ext cx="5400600" cy="55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69686685-B31A-4912-5C24-8DC7387820EE}"/>
              </a:ext>
            </a:extLst>
          </p:cNvPr>
          <p:cNvSpPr/>
          <p:nvPr/>
        </p:nvSpPr>
        <p:spPr bwMode="white">
          <a:xfrm>
            <a:off x="500072" y="6166780"/>
            <a:ext cx="2355567" cy="55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30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EFB97B-F164-4683-7585-CFD6298B63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78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6949E1-FD5E-3C2E-BEA4-ABACB5F5856A}"/>
              </a:ext>
            </a:extLst>
          </p:cNvPr>
          <p:cNvSpPr/>
          <p:nvPr/>
        </p:nvSpPr>
        <p:spPr bwMode="white">
          <a:xfrm>
            <a:off x="5663952" y="4149080"/>
            <a:ext cx="2340904" cy="111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73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BC03BD-73BA-CE93-83D3-7ED64B0D25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12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6955EE-23ED-732E-7BC1-A7EBED769A23}"/>
              </a:ext>
            </a:extLst>
          </p:cNvPr>
          <p:cNvSpPr/>
          <p:nvPr/>
        </p:nvSpPr>
        <p:spPr bwMode="white">
          <a:xfrm>
            <a:off x="9503132" y="5370697"/>
            <a:ext cx="343078" cy="35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324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E98D6C-53C5-D53D-4DAB-D27F9F7C39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712968" cy="4698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DC258D-7027-5BEA-3B58-30A83466013A}"/>
              </a:ext>
            </a:extLst>
          </p:cNvPr>
          <p:cNvSpPr/>
          <p:nvPr/>
        </p:nvSpPr>
        <p:spPr bwMode="white">
          <a:xfrm>
            <a:off x="8040216" y="3068960"/>
            <a:ext cx="512071" cy="53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3C1992E-13AD-27AD-9312-AEE9AD5519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58" r="67085" b="8890"/>
          <a:stretch/>
        </p:blipFill>
        <p:spPr>
          <a:xfrm>
            <a:off x="9120336" y="3789040"/>
            <a:ext cx="2736304" cy="2234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4501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4BB663-D1B7-F537-FFD5-06B4F4A343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901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160658-C481-42F9-4048-E3DA20A45468}"/>
              </a:ext>
            </a:extLst>
          </p:cNvPr>
          <p:cNvSpPr/>
          <p:nvPr/>
        </p:nvSpPr>
        <p:spPr bwMode="white">
          <a:xfrm>
            <a:off x="6062640" y="2999649"/>
            <a:ext cx="314181" cy="400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3C1992E-13AD-27AD-9312-AEE9AD5519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68" t="5353" r="20204" b="8890"/>
          <a:stretch/>
        </p:blipFill>
        <p:spPr>
          <a:xfrm>
            <a:off x="4367808" y="3717032"/>
            <a:ext cx="3240360" cy="3056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2709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87F8AE-0940-16DB-7C2C-C9B8D47CFF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721080" cy="3902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292F021-738A-B249-3F50-FADD977EE9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48" t="3902" r="7249" b="63595"/>
          <a:stretch/>
        </p:blipFill>
        <p:spPr>
          <a:xfrm>
            <a:off x="3647728" y="4802833"/>
            <a:ext cx="3816424" cy="1872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06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92F021-738A-B249-3F50-FADD977EE9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044" y="900000"/>
            <a:ext cx="8979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FBF640-7201-0CB7-7C0C-3C66E1551D63}"/>
              </a:ext>
            </a:extLst>
          </p:cNvPr>
          <p:cNvSpPr/>
          <p:nvPr/>
        </p:nvSpPr>
        <p:spPr bwMode="white">
          <a:xfrm>
            <a:off x="335360" y="1124745"/>
            <a:ext cx="4536504" cy="109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7E6A6E3-FAF7-15C7-DDA1-9EBAE6E2FDD3}"/>
              </a:ext>
            </a:extLst>
          </p:cNvPr>
          <p:cNvSpPr/>
          <p:nvPr/>
        </p:nvSpPr>
        <p:spPr bwMode="white">
          <a:xfrm>
            <a:off x="468935" y="2607216"/>
            <a:ext cx="3502635" cy="28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132E22A-E7F9-C1F1-9398-593EDDC742BA}"/>
              </a:ext>
            </a:extLst>
          </p:cNvPr>
          <p:cNvSpPr/>
          <p:nvPr/>
        </p:nvSpPr>
        <p:spPr bwMode="white">
          <a:xfrm>
            <a:off x="335360" y="3275257"/>
            <a:ext cx="5472608" cy="3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386B29C-B52D-F557-4B08-7EAE9735ED96}"/>
              </a:ext>
            </a:extLst>
          </p:cNvPr>
          <p:cNvSpPr/>
          <p:nvPr/>
        </p:nvSpPr>
        <p:spPr bwMode="white">
          <a:xfrm>
            <a:off x="454094" y="3943298"/>
            <a:ext cx="5899566" cy="363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5D09571-3E03-8943-40CD-CE57DC3F17CF}"/>
              </a:ext>
            </a:extLst>
          </p:cNvPr>
          <p:cNvSpPr/>
          <p:nvPr/>
        </p:nvSpPr>
        <p:spPr bwMode="white">
          <a:xfrm>
            <a:off x="335360" y="4596495"/>
            <a:ext cx="3888432" cy="416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9D930C5-EBA9-914C-5E8A-12BEE76DC10D}"/>
              </a:ext>
            </a:extLst>
          </p:cNvPr>
          <p:cNvSpPr/>
          <p:nvPr/>
        </p:nvSpPr>
        <p:spPr bwMode="white">
          <a:xfrm>
            <a:off x="468935" y="5390721"/>
            <a:ext cx="1907155" cy="282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F764EE3-5EC2-7C2D-323D-3F99A137EC6A}"/>
              </a:ext>
            </a:extLst>
          </p:cNvPr>
          <p:cNvSpPr/>
          <p:nvPr/>
        </p:nvSpPr>
        <p:spPr bwMode="white">
          <a:xfrm>
            <a:off x="468935" y="6043917"/>
            <a:ext cx="4222457" cy="341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617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8" grpId="0" animBg="1"/>
      <p:bldP spid="19" grpId="0" animBg="1"/>
      <p:bldP spid="24" grpId="0" animBg="1"/>
      <p:bldP spid="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0E1400-0E35-A603-FB66-43C7948D01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522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351E02-7503-3442-D7DD-650D3B36562A}"/>
              </a:ext>
            </a:extLst>
          </p:cNvPr>
          <p:cNvSpPr/>
          <p:nvPr/>
        </p:nvSpPr>
        <p:spPr bwMode="white">
          <a:xfrm>
            <a:off x="335360" y="900000"/>
            <a:ext cx="8784976" cy="53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B3648F6-5D31-3C07-8212-8BEB3DF090BB}"/>
              </a:ext>
            </a:extLst>
          </p:cNvPr>
          <p:cNvSpPr/>
          <p:nvPr/>
        </p:nvSpPr>
        <p:spPr bwMode="white">
          <a:xfrm>
            <a:off x="373443" y="1928311"/>
            <a:ext cx="4550875" cy="38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92FA71B-C092-D075-5609-31E050B5181D}"/>
              </a:ext>
            </a:extLst>
          </p:cNvPr>
          <p:cNvSpPr/>
          <p:nvPr/>
        </p:nvSpPr>
        <p:spPr bwMode="white">
          <a:xfrm>
            <a:off x="335360" y="2832844"/>
            <a:ext cx="2532495" cy="352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308BC2A-3B44-013F-D055-54371DB515E2}"/>
              </a:ext>
            </a:extLst>
          </p:cNvPr>
          <p:cNvSpPr/>
          <p:nvPr/>
        </p:nvSpPr>
        <p:spPr bwMode="white">
          <a:xfrm>
            <a:off x="335360" y="3645024"/>
            <a:ext cx="53285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431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4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823EC0-F18B-C4B7-5ACE-5E5EA9DDA6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5"/>
            <a:ext cx="9288844" cy="3646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78E9021-92B1-84B0-EA37-0793F64226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02"/>
          <a:stretch/>
        </p:blipFill>
        <p:spPr>
          <a:xfrm>
            <a:off x="1703512" y="4725144"/>
            <a:ext cx="7848872" cy="1300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18A45C1-2619-897F-2870-8622868DCD4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43" r="7703" b="30160"/>
          <a:stretch/>
        </p:blipFill>
        <p:spPr>
          <a:xfrm>
            <a:off x="9552384" y="1484784"/>
            <a:ext cx="2448272" cy="2699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9227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8A45C1-2619-897F-2870-8622868DCD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683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AA48E7-F525-4A38-D1D2-BC3DA6C84541}"/>
              </a:ext>
            </a:extLst>
          </p:cNvPr>
          <p:cNvSpPr/>
          <p:nvPr/>
        </p:nvSpPr>
        <p:spPr bwMode="white">
          <a:xfrm>
            <a:off x="468648" y="1300493"/>
            <a:ext cx="5915383" cy="46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17DDB4-28FD-B642-0EEC-7718A79C0F23}"/>
              </a:ext>
            </a:extLst>
          </p:cNvPr>
          <p:cNvSpPr/>
          <p:nvPr/>
        </p:nvSpPr>
        <p:spPr bwMode="white">
          <a:xfrm>
            <a:off x="335360" y="2187302"/>
            <a:ext cx="2113586" cy="46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070345-F60F-44DF-DC68-298537DC3044}"/>
              </a:ext>
            </a:extLst>
          </p:cNvPr>
          <p:cNvSpPr/>
          <p:nvPr/>
        </p:nvSpPr>
        <p:spPr bwMode="white">
          <a:xfrm>
            <a:off x="506732" y="3121787"/>
            <a:ext cx="4149108" cy="41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C3F7E8E-C48D-974F-5574-5C0DCDC4F9DA}"/>
              </a:ext>
            </a:extLst>
          </p:cNvPr>
          <p:cNvSpPr/>
          <p:nvPr/>
        </p:nvSpPr>
        <p:spPr bwMode="white">
          <a:xfrm>
            <a:off x="373442" y="4027667"/>
            <a:ext cx="4282397" cy="41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BF23695-A9CF-BEB6-1E5F-2A0A4067B4AC}"/>
              </a:ext>
            </a:extLst>
          </p:cNvPr>
          <p:cNvSpPr/>
          <p:nvPr/>
        </p:nvSpPr>
        <p:spPr bwMode="white">
          <a:xfrm>
            <a:off x="506731" y="4924010"/>
            <a:ext cx="4149107" cy="41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07CD5F4-30EF-E878-7DE8-9F4CED7B006E}"/>
              </a:ext>
            </a:extLst>
          </p:cNvPr>
          <p:cNvSpPr/>
          <p:nvPr/>
        </p:nvSpPr>
        <p:spPr bwMode="white">
          <a:xfrm>
            <a:off x="506732" y="5772676"/>
            <a:ext cx="2389685" cy="47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699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3" grpId="0" animBg="1"/>
      <p:bldP spid="17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A3FD1B-713E-A996-BB77-B4B8708E1B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579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554352-AC35-8AA6-32A6-93036C8BA699}"/>
              </a:ext>
            </a:extLst>
          </p:cNvPr>
          <p:cNvSpPr/>
          <p:nvPr/>
        </p:nvSpPr>
        <p:spPr bwMode="white">
          <a:xfrm>
            <a:off x="5705907" y="2519452"/>
            <a:ext cx="2535604" cy="48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B99A15-B795-2DEE-3C7D-E657A06514EC}"/>
              </a:ext>
            </a:extLst>
          </p:cNvPr>
          <p:cNvSpPr/>
          <p:nvPr/>
        </p:nvSpPr>
        <p:spPr bwMode="white">
          <a:xfrm>
            <a:off x="6300462" y="3351063"/>
            <a:ext cx="961781" cy="490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FB9B94-ACBE-7B38-918E-389938AD9D53}"/>
              </a:ext>
            </a:extLst>
          </p:cNvPr>
          <p:cNvSpPr/>
          <p:nvPr/>
        </p:nvSpPr>
        <p:spPr bwMode="white">
          <a:xfrm>
            <a:off x="3074124" y="4191428"/>
            <a:ext cx="1040472" cy="48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D8FBFB8-B45E-6AF1-8147-4D44429D9DC5}"/>
              </a:ext>
            </a:extLst>
          </p:cNvPr>
          <p:cNvSpPr/>
          <p:nvPr/>
        </p:nvSpPr>
        <p:spPr bwMode="white">
          <a:xfrm>
            <a:off x="3589989" y="5066808"/>
            <a:ext cx="498377" cy="420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B65170D-9580-E688-FC43-A8E0A8824F38}"/>
              </a:ext>
            </a:extLst>
          </p:cNvPr>
          <p:cNvSpPr/>
          <p:nvPr/>
        </p:nvSpPr>
        <p:spPr bwMode="white">
          <a:xfrm>
            <a:off x="8739889" y="5066808"/>
            <a:ext cx="1172535" cy="446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0B955D-7C95-BCB4-360A-3DF8AA6A77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437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D40C50-08FD-DD0F-89E5-75E677015D7C}"/>
              </a:ext>
            </a:extLst>
          </p:cNvPr>
          <p:cNvSpPr/>
          <p:nvPr/>
        </p:nvSpPr>
        <p:spPr bwMode="white">
          <a:xfrm>
            <a:off x="335360" y="1004743"/>
            <a:ext cx="9145016" cy="45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87A5EB-83A7-A49D-8B29-523B7C6711CF}"/>
              </a:ext>
            </a:extLst>
          </p:cNvPr>
          <p:cNvSpPr/>
          <p:nvPr/>
        </p:nvSpPr>
        <p:spPr bwMode="white">
          <a:xfrm>
            <a:off x="373442" y="1909350"/>
            <a:ext cx="5434525" cy="42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286695A-4EE2-436B-99B8-574A6CF4C897}"/>
              </a:ext>
            </a:extLst>
          </p:cNvPr>
          <p:cNvSpPr/>
          <p:nvPr/>
        </p:nvSpPr>
        <p:spPr bwMode="white">
          <a:xfrm>
            <a:off x="335360" y="2780929"/>
            <a:ext cx="5328592" cy="452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7407C76-207F-A9E6-C787-56A9D7C40994}"/>
              </a:ext>
            </a:extLst>
          </p:cNvPr>
          <p:cNvSpPr/>
          <p:nvPr/>
        </p:nvSpPr>
        <p:spPr bwMode="white">
          <a:xfrm>
            <a:off x="373442" y="3718563"/>
            <a:ext cx="6226614" cy="409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54BBD6D-BDD4-4522-02BE-7BB03A0E1184}"/>
              </a:ext>
            </a:extLst>
          </p:cNvPr>
          <p:cNvSpPr/>
          <p:nvPr/>
        </p:nvSpPr>
        <p:spPr bwMode="white">
          <a:xfrm>
            <a:off x="335361" y="4613648"/>
            <a:ext cx="5616624" cy="409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54BBD6D-BDD4-4522-02BE-7BB03A0E1184}"/>
              </a:ext>
            </a:extLst>
          </p:cNvPr>
          <p:cNvSpPr/>
          <p:nvPr/>
        </p:nvSpPr>
        <p:spPr bwMode="white">
          <a:xfrm>
            <a:off x="5951985" y="4613648"/>
            <a:ext cx="2808311" cy="409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011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5" grpId="0" animBg="1"/>
      <p:bldP spid="21" grpId="0" animBg="1"/>
      <p:bldP spid="25" grpId="0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F4BB47-F50F-EF04-0E36-6F7FD3082C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418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8225ED-41C6-02DC-E733-23DDA3023D0C}"/>
              </a:ext>
            </a:extLst>
          </p:cNvPr>
          <p:cNvSpPr/>
          <p:nvPr/>
        </p:nvSpPr>
        <p:spPr bwMode="white">
          <a:xfrm>
            <a:off x="335360" y="980728"/>
            <a:ext cx="3960440" cy="51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CCC2BC-9F0B-9A6E-FDD2-2B0687317378}"/>
              </a:ext>
            </a:extLst>
          </p:cNvPr>
          <p:cNvSpPr/>
          <p:nvPr/>
        </p:nvSpPr>
        <p:spPr bwMode="white">
          <a:xfrm>
            <a:off x="373444" y="1947545"/>
            <a:ext cx="6730668" cy="466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EFA726D-AAAD-5F04-BFFD-589CC15FACDB}"/>
              </a:ext>
            </a:extLst>
          </p:cNvPr>
          <p:cNvSpPr/>
          <p:nvPr/>
        </p:nvSpPr>
        <p:spPr bwMode="white">
          <a:xfrm>
            <a:off x="335360" y="2833197"/>
            <a:ext cx="5112568" cy="47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25B1EBA-D532-F75B-AC4F-C553F92F625E}"/>
              </a:ext>
            </a:extLst>
          </p:cNvPr>
          <p:cNvSpPr/>
          <p:nvPr/>
        </p:nvSpPr>
        <p:spPr bwMode="white">
          <a:xfrm>
            <a:off x="373442" y="3737895"/>
            <a:ext cx="8818902" cy="466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ED3B5EA-E1F0-900C-0324-E5BE8E3F2BB7}"/>
              </a:ext>
            </a:extLst>
          </p:cNvPr>
          <p:cNvSpPr/>
          <p:nvPr/>
        </p:nvSpPr>
        <p:spPr bwMode="white">
          <a:xfrm>
            <a:off x="335360" y="4623547"/>
            <a:ext cx="4998347" cy="47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A2184E0-DBCE-8940-A7DE-B8629A5FD39D}"/>
              </a:ext>
            </a:extLst>
          </p:cNvPr>
          <p:cNvSpPr/>
          <p:nvPr/>
        </p:nvSpPr>
        <p:spPr bwMode="white">
          <a:xfrm>
            <a:off x="373442" y="5537769"/>
            <a:ext cx="6730670" cy="45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8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5" grpId="0" animBg="1"/>
      <p:bldP spid="19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073B03-9B69-2BDB-BAFD-7CD510A974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584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B47885-F62D-4583-620C-409DAC9544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4859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1843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5B15B8-181C-FD31-4F24-A64721F83B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674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1E16C9-DACD-DD2B-E1AD-F4C3FA67B1F3}"/>
              </a:ext>
            </a:extLst>
          </p:cNvPr>
          <p:cNvSpPr/>
          <p:nvPr/>
        </p:nvSpPr>
        <p:spPr bwMode="white">
          <a:xfrm>
            <a:off x="5462839" y="3089888"/>
            <a:ext cx="1228165" cy="45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88C72C-3B5A-4854-C012-E31DF9A6D26B}"/>
              </a:ext>
            </a:extLst>
          </p:cNvPr>
          <p:cNvSpPr/>
          <p:nvPr/>
        </p:nvSpPr>
        <p:spPr bwMode="white">
          <a:xfrm>
            <a:off x="8299996" y="3089888"/>
            <a:ext cx="1304329" cy="45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FF7B01-382B-3B1A-5456-1F51179069AB}"/>
              </a:ext>
            </a:extLst>
          </p:cNvPr>
          <p:cNvSpPr/>
          <p:nvPr/>
        </p:nvSpPr>
        <p:spPr bwMode="white">
          <a:xfrm>
            <a:off x="5805582" y="4061055"/>
            <a:ext cx="1266247" cy="45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D84063-07A5-5E36-DACA-BF3DF12D4F48}"/>
              </a:ext>
            </a:extLst>
          </p:cNvPr>
          <p:cNvSpPr/>
          <p:nvPr/>
        </p:nvSpPr>
        <p:spPr bwMode="white">
          <a:xfrm>
            <a:off x="8814111" y="4061055"/>
            <a:ext cx="1228164" cy="45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FE610C-071B-C862-2694-12E9DF529FDA}"/>
              </a:ext>
            </a:extLst>
          </p:cNvPr>
          <p:cNvSpPr/>
          <p:nvPr/>
        </p:nvSpPr>
        <p:spPr bwMode="white">
          <a:xfrm>
            <a:off x="978607" y="5032223"/>
            <a:ext cx="1323371" cy="45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73E2DF-364A-81A9-8A6B-114796B34467}"/>
              </a:ext>
            </a:extLst>
          </p:cNvPr>
          <p:cNvSpPr/>
          <p:nvPr/>
        </p:nvSpPr>
        <p:spPr bwMode="white">
          <a:xfrm>
            <a:off x="4006177" y="5032223"/>
            <a:ext cx="1390016" cy="45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B9073B03-9B69-2BDB-BAFD-7CD510A974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82" t="32118" r="613" b="24411"/>
          <a:stretch/>
        </p:blipFill>
        <p:spPr>
          <a:xfrm>
            <a:off x="6600057" y="4653136"/>
            <a:ext cx="4772238" cy="2134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39384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4B017F-4D06-C66D-814B-E5F20365B8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3266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AB2167-AD2C-603E-9987-486CAB575492}"/>
              </a:ext>
            </a:extLst>
          </p:cNvPr>
          <p:cNvSpPr/>
          <p:nvPr/>
        </p:nvSpPr>
        <p:spPr bwMode="white">
          <a:xfrm>
            <a:off x="9684322" y="4361127"/>
            <a:ext cx="349912" cy="35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845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ED866F-11AF-00AD-9ADA-F689772709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15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F6BB79-77D4-4851-710C-7252259D6D49}"/>
              </a:ext>
            </a:extLst>
          </p:cNvPr>
          <p:cNvSpPr/>
          <p:nvPr/>
        </p:nvSpPr>
        <p:spPr bwMode="white">
          <a:xfrm>
            <a:off x="10746806" y="2910351"/>
            <a:ext cx="352264" cy="4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A4782D4-C6EE-0CD9-B817-CB6A519C9C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20" r="64584" b="7654"/>
          <a:stretch/>
        </p:blipFill>
        <p:spPr>
          <a:xfrm>
            <a:off x="4367808" y="4293096"/>
            <a:ext cx="3312368" cy="2513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7155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BDA1C1-DA28-36A6-58CF-9AF2B0BD47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45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7CFF69-31D7-C357-C69C-770645247B58}"/>
              </a:ext>
            </a:extLst>
          </p:cNvPr>
          <p:cNvSpPr/>
          <p:nvPr/>
        </p:nvSpPr>
        <p:spPr bwMode="white">
          <a:xfrm>
            <a:off x="10718244" y="1969593"/>
            <a:ext cx="380827" cy="401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A4782D4-C6EE-0CD9-B817-CB6A519C9C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42" t="3908" r="13329" b="7654"/>
          <a:stretch/>
        </p:blipFill>
        <p:spPr>
          <a:xfrm>
            <a:off x="4079776" y="3545333"/>
            <a:ext cx="3528955" cy="319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9629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6B31FE-4363-87C7-E24C-5D55452913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02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257415-07B5-684E-306B-84E9A1B7A072}"/>
              </a:ext>
            </a:extLst>
          </p:cNvPr>
          <p:cNvSpPr/>
          <p:nvPr/>
        </p:nvSpPr>
        <p:spPr bwMode="white">
          <a:xfrm>
            <a:off x="10718244" y="2063096"/>
            <a:ext cx="380827" cy="419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7D3E71C-366C-EA85-26FE-A0CD66E5A8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12" r="67710" b="6044"/>
          <a:stretch/>
        </p:blipFill>
        <p:spPr>
          <a:xfrm>
            <a:off x="4007768" y="3428082"/>
            <a:ext cx="3384376" cy="3341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7888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96BD0E-EBD5-648C-C71C-587620B45B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657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E6D19A1-A5BA-401D-C14A-F3558FE255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244"/>
          <a:stretch/>
        </p:blipFill>
        <p:spPr>
          <a:xfrm>
            <a:off x="983432" y="1772816"/>
            <a:ext cx="6768752" cy="955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FDB258-4D1B-C70C-20FE-8E59C951B244}"/>
              </a:ext>
            </a:extLst>
          </p:cNvPr>
          <p:cNvSpPr/>
          <p:nvPr/>
        </p:nvSpPr>
        <p:spPr bwMode="white">
          <a:xfrm>
            <a:off x="5686638" y="1944848"/>
            <a:ext cx="609322" cy="40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7D3E71C-366C-EA85-26FE-A0CD66E5A8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92" t="5046" r="20829" b="7661"/>
          <a:stretch/>
        </p:blipFill>
        <p:spPr>
          <a:xfrm>
            <a:off x="4079776" y="2728549"/>
            <a:ext cx="3597089" cy="3531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9728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3E8ACB-AA9F-AB2C-C875-EA3C44A569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14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A86D91-9408-9A0F-5DEB-B38E3D035AB0}"/>
              </a:ext>
            </a:extLst>
          </p:cNvPr>
          <p:cNvSpPr/>
          <p:nvPr/>
        </p:nvSpPr>
        <p:spPr bwMode="white">
          <a:xfrm>
            <a:off x="4168029" y="5245173"/>
            <a:ext cx="1589950" cy="41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890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0CA390-3030-C2E4-BA3C-EA985F368F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25895"/>
            <a:ext cx="11520000" cy="3029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EBDA568-2791-D046-4E1A-DC469B4E6A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5" b="69782"/>
          <a:stretch/>
        </p:blipFill>
        <p:spPr>
          <a:xfrm>
            <a:off x="983432" y="3789040"/>
            <a:ext cx="11017224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686685-B31A-4912-5C24-8DC7387820EE}"/>
              </a:ext>
            </a:extLst>
          </p:cNvPr>
          <p:cNvSpPr/>
          <p:nvPr/>
        </p:nvSpPr>
        <p:spPr bwMode="white">
          <a:xfrm>
            <a:off x="983432" y="3955228"/>
            <a:ext cx="6552728" cy="55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686685-B31A-4912-5C24-8DC7387820EE}"/>
              </a:ext>
            </a:extLst>
          </p:cNvPr>
          <p:cNvSpPr/>
          <p:nvPr/>
        </p:nvSpPr>
        <p:spPr bwMode="white">
          <a:xfrm>
            <a:off x="1010062" y="4942382"/>
            <a:ext cx="6022042" cy="502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686685-B31A-4912-5C24-8DC7387820EE}"/>
              </a:ext>
            </a:extLst>
          </p:cNvPr>
          <p:cNvSpPr/>
          <p:nvPr/>
        </p:nvSpPr>
        <p:spPr bwMode="white">
          <a:xfrm>
            <a:off x="1037678" y="5828201"/>
            <a:ext cx="4338242" cy="55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45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2023-11-18T16:14:01Z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