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59" y="3135130"/>
            <a:ext cx="11521281" cy="5877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829790-0FA2-EAFD-DB7A-3CE86AB939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46495"/>
            <a:ext cx="11520000" cy="5750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7E6B0BF-9A82-02C3-DA04-8DE818C99F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63" t="1402" r="4952" b="51093"/>
          <a:stretch/>
        </p:blipFill>
        <p:spPr>
          <a:xfrm>
            <a:off x="7896200" y="2492896"/>
            <a:ext cx="2808312" cy="2223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58919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E6B0BF-9A82-02C3-DA04-8DE818C99F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3532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DF60D7-A051-4B21-2C74-1850A7D00109}"/>
              </a:ext>
            </a:extLst>
          </p:cNvPr>
          <p:cNvSpPr/>
          <p:nvPr/>
        </p:nvSpPr>
        <p:spPr bwMode="white">
          <a:xfrm>
            <a:off x="685774" y="900000"/>
            <a:ext cx="5986290" cy="143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075E265-93E4-8263-4A70-FCC6BB2C24F6}"/>
              </a:ext>
            </a:extLst>
          </p:cNvPr>
          <p:cNvSpPr/>
          <p:nvPr/>
        </p:nvSpPr>
        <p:spPr bwMode="white">
          <a:xfrm>
            <a:off x="822676" y="2705884"/>
            <a:ext cx="5347732" cy="435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C5D4408-D64D-C2EF-6848-89F0495A5C8A}"/>
              </a:ext>
            </a:extLst>
          </p:cNvPr>
          <p:cNvSpPr/>
          <p:nvPr/>
        </p:nvSpPr>
        <p:spPr bwMode="white">
          <a:xfrm>
            <a:off x="685774" y="3518959"/>
            <a:ext cx="3249986" cy="41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E6135DC6-6A0A-5280-5B3C-5FC5C18DBD0B}"/>
              </a:ext>
            </a:extLst>
          </p:cNvPr>
          <p:cNvSpPr/>
          <p:nvPr/>
        </p:nvSpPr>
        <p:spPr bwMode="white">
          <a:xfrm>
            <a:off x="801285" y="4316325"/>
            <a:ext cx="9687203" cy="55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8C83D5E0-8875-F8BB-1A36-CEA1FDC8046B}"/>
              </a:ext>
            </a:extLst>
          </p:cNvPr>
          <p:cNvSpPr/>
          <p:nvPr/>
        </p:nvSpPr>
        <p:spPr bwMode="white">
          <a:xfrm>
            <a:off x="685775" y="5126880"/>
            <a:ext cx="5986290" cy="42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CC5D4408-D64D-C2EF-6848-89F0495A5C8A}"/>
              </a:ext>
            </a:extLst>
          </p:cNvPr>
          <p:cNvSpPr/>
          <p:nvPr/>
        </p:nvSpPr>
        <p:spPr bwMode="white">
          <a:xfrm>
            <a:off x="6732930" y="5126880"/>
            <a:ext cx="3755558" cy="462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CC5D4408-D64D-C2EF-6848-89F0495A5C8A}"/>
              </a:ext>
            </a:extLst>
          </p:cNvPr>
          <p:cNvSpPr/>
          <p:nvPr/>
        </p:nvSpPr>
        <p:spPr bwMode="white">
          <a:xfrm>
            <a:off x="801284" y="5916800"/>
            <a:ext cx="3638531" cy="536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CC5D4408-D64D-C2EF-6848-89F0495A5C8A}"/>
              </a:ext>
            </a:extLst>
          </p:cNvPr>
          <p:cNvSpPr/>
          <p:nvPr/>
        </p:nvSpPr>
        <p:spPr bwMode="white">
          <a:xfrm>
            <a:off x="4439815" y="5916800"/>
            <a:ext cx="2448273" cy="47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431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8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BC8591-7F8F-3335-DBE9-55AADA31AA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81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39648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804866-7E36-365C-5118-868B903FF7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3"/>
            <a:ext cx="7824272" cy="6042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7E711D-AB75-6112-F619-B14F07C4099F}"/>
              </a:ext>
            </a:extLst>
          </p:cNvPr>
          <p:cNvSpPr/>
          <p:nvPr/>
        </p:nvSpPr>
        <p:spPr bwMode="white">
          <a:xfrm>
            <a:off x="743658" y="836712"/>
            <a:ext cx="672049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>
            <a:extLst>
              <a:ext uri="{FF2B5EF4-FFF2-40B4-BE49-F238E27FC236}">
                <a16:creationId xmlns:a16="http://schemas.microsoft.com/office/drawing/2014/main" id="{757E711D-AB75-6112-F619-B14F07C4099F}"/>
              </a:ext>
            </a:extLst>
          </p:cNvPr>
          <p:cNvSpPr/>
          <p:nvPr/>
        </p:nvSpPr>
        <p:spPr bwMode="white">
          <a:xfrm>
            <a:off x="743657" y="1484784"/>
            <a:ext cx="5568367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>
            <a:extLst>
              <a:ext uri="{FF2B5EF4-FFF2-40B4-BE49-F238E27FC236}">
                <a16:creationId xmlns:a16="http://schemas.microsoft.com/office/drawing/2014/main" id="{757E711D-AB75-6112-F619-B14F07C4099F}"/>
              </a:ext>
            </a:extLst>
          </p:cNvPr>
          <p:cNvSpPr/>
          <p:nvPr/>
        </p:nvSpPr>
        <p:spPr bwMode="white">
          <a:xfrm>
            <a:off x="747597" y="2060848"/>
            <a:ext cx="513237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>
            <a:extLst>
              <a:ext uri="{FF2B5EF4-FFF2-40B4-BE49-F238E27FC236}">
                <a16:creationId xmlns:a16="http://schemas.microsoft.com/office/drawing/2014/main" id="{757E711D-AB75-6112-F619-B14F07C4099F}"/>
              </a:ext>
            </a:extLst>
          </p:cNvPr>
          <p:cNvSpPr/>
          <p:nvPr/>
        </p:nvSpPr>
        <p:spPr bwMode="white">
          <a:xfrm>
            <a:off x="747597" y="2708920"/>
            <a:ext cx="7364627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>
            <a:extLst>
              <a:ext uri="{FF2B5EF4-FFF2-40B4-BE49-F238E27FC236}">
                <a16:creationId xmlns:a16="http://schemas.microsoft.com/office/drawing/2014/main" id="{757E711D-AB75-6112-F619-B14F07C4099F}"/>
              </a:ext>
            </a:extLst>
          </p:cNvPr>
          <p:cNvSpPr/>
          <p:nvPr/>
        </p:nvSpPr>
        <p:spPr bwMode="white">
          <a:xfrm>
            <a:off x="747597" y="3356992"/>
            <a:ext cx="498836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>
            <a:extLst>
              <a:ext uri="{FF2B5EF4-FFF2-40B4-BE49-F238E27FC236}">
                <a16:creationId xmlns:a16="http://schemas.microsoft.com/office/drawing/2014/main" id="{757E711D-AB75-6112-F619-B14F07C4099F}"/>
              </a:ext>
            </a:extLst>
          </p:cNvPr>
          <p:cNvSpPr/>
          <p:nvPr/>
        </p:nvSpPr>
        <p:spPr bwMode="white">
          <a:xfrm>
            <a:off x="747597" y="3956973"/>
            <a:ext cx="354820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>
            <a:extLst>
              <a:ext uri="{FF2B5EF4-FFF2-40B4-BE49-F238E27FC236}">
                <a16:creationId xmlns:a16="http://schemas.microsoft.com/office/drawing/2014/main" id="{757E711D-AB75-6112-F619-B14F07C4099F}"/>
              </a:ext>
            </a:extLst>
          </p:cNvPr>
          <p:cNvSpPr/>
          <p:nvPr/>
        </p:nvSpPr>
        <p:spPr bwMode="white">
          <a:xfrm>
            <a:off x="747597" y="4581128"/>
            <a:ext cx="1603987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>
            <a:extLst>
              <a:ext uri="{FF2B5EF4-FFF2-40B4-BE49-F238E27FC236}">
                <a16:creationId xmlns:a16="http://schemas.microsoft.com/office/drawing/2014/main" id="{757E711D-AB75-6112-F619-B14F07C4099F}"/>
              </a:ext>
            </a:extLst>
          </p:cNvPr>
          <p:cNvSpPr/>
          <p:nvPr/>
        </p:nvSpPr>
        <p:spPr bwMode="white">
          <a:xfrm>
            <a:off x="747597" y="5128282"/>
            <a:ext cx="4916355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>
            <a:extLst>
              <a:ext uri="{FF2B5EF4-FFF2-40B4-BE49-F238E27FC236}">
                <a16:creationId xmlns:a16="http://schemas.microsoft.com/office/drawing/2014/main" id="{757E711D-AB75-6112-F619-B14F07C4099F}"/>
              </a:ext>
            </a:extLst>
          </p:cNvPr>
          <p:cNvSpPr/>
          <p:nvPr/>
        </p:nvSpPr>
        <p:spPr bwMode="white">
          <a:xfrm>
            <a:off x="747597" y="5752437"/>
            <a:ext cx="138796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>
            <a:extLst>
              <a:ext uri="{FF2B5EF4-FFF2-40B4-BE49-F238E27FC236}">
                <a16:creationId xmlns:a16="http://schemas.microsoft.com/office/drawing/2014/main" id="{757E711D-AB75-6112-F619-B14F07C4099F}"/>
              </a:ext>
            </a:extLst>
          </p:cNvPr>
          <p:cNvSpPr/>
          <p:nvPr/>
        </p:nvSpPr>
        <p:spPr bwMode="white">
          <a:xfrm>
            <a:off x="2135560" y="5751202"/>
            <a:ext cx="216024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>
            <a:extLst>
              <a:ext uri="{FF2B5EF4-FFF2-40B4-BE49-F238E27FC236}">
                <a16:creationId xmlns:a16="http://schemas.microsoft.com/office/drawing/2014/main" id="{757E711D-AB75-6112-F619-B14F07C4099F}"/>
              </a:ext>
            </a:extLst>
          </p:cNvPr>
          <p:cNvSpPr/>
          <p:nvPr/>
        </p:nvSpPr>
        <p:spPr bwMode="white">
          <a:xfrm>
            <a:off x="747597" y="6338860"/>
            <a:ext cx="3260171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713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68843F-3E5D-8E93-83FA-B6E13CF2AF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604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E9009F-91EC-1A4D-D5CA-934533699786}"/>
              </a:ext>
            </a:extLst>
          </p:cNvPr>
          <p:cNvSpPr/>
          <p:nvPr/>
        </p:nvSpPr>
        <p:spPr bwMode="white">
          <a:xfrm>
            <a:off x="10708723" y="3035348"/>
            <a:ext cx="418909" cy="42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2C28A8-38FC-231F-2DD8-FAE3014333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841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2A6F43-7901-5547-A575-D6193CD96B99}"/>
              </a:ext>
            </a:extLst>
          </p:cNvPr>
          <p:cNvSpPr/>
          <p:nvPr/>
        </p:nvSpPr>
        <p:spPr bwMode="white">
          <a:xfrm>
            <a:off x="10727764" y="3034998"/>
            <a:ext cx="418909" cy="42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32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A61EC2-D908-7D0F-FF8F-5768FB09FF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709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F20DFE-B838-59B9-44A5-1BC27530B6AB}"/>
              </a:ext>
            </a:extLst>
          </p:cNvPr>
          <p:cNvSpPr/>
          <p:nvPr/>
        </p:nvSpPr>
        <p:spPr bwMode="white">
          <a:xfrm>
            <a:off x="3453979" y="2996953"/>
            <a:ext cx="1818446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41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11ACBF-C2F0-233C-A989-04D9C7F95A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95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8F50B4-4911-40CE-90BE-FD24319372D6}"/>
              </a:ext>
            </a:extLst>
          </p:cNvPr>
          <p:cNvSpPr/>
          <p:nvPr/>
        </p:nvSpPr>
        <p:spPr bwMode="white">
          <a:xfrm>
            <a:off x="1631505" y="2996952"/>
            <a:ext cx="575268" cy="533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570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BB8DA0-6F35-5798-166B-301F3DA385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3026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7B8D06-C94D-C207-95FC-83D934E3DFDE}"/>
              </a:ext>
            </a:extLst>
          </p:cNvPr>
          <p:cNvSpPr/>
          <p:nvPr/>
        </p:nvSpPr>
        <p:spPr bwMode="white">
          <a:xfrm>
            <a:off x="5375920" y="5301208"/>
            <a:ext cx="2952328" cy="1173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755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11732F-E0D5-D646-1D1C-EA10EFA0E4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339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D4F1EF-A8C7-F88C-2EFA-0270001E3AA6}"/>
              </a:ext>
            </a:extLst>
          </p:cNvPr>
          <p:cNvSpPr/>
          <p:nvPr/>
        </p:nvSpPr>
        <p:spPr bwMode="white">
          <a:xfrm>
            <a:off x="1016690" y="2924944"/>
            <a:ext cx="5846798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033E33-5CC1-24BF-ABF6-1682D84F8189}"/>
              </a:ext>
            </a:extLst>
          </p:cNvPr>
          <p:cNvSpPr/>
          <p:nvPr/>
        </p:nvSpPr>
        <p:spPr bwMode="white">
          <a:xfrm>
            <a:off x="1092855" y="4772091"/>
            <a:ext cx="1808925" cy="391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644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A37E30-4AA1-B53C-3D9F-10A5A8D015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654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70FDD6D-F814-E6AA-0A72-B8B1831E5F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9" b="14082"/>
          <a:stretch/>
        </p:blipFill>
        <p:spPr>
          <a:xfrm>
            <a:off x="1055440" y="4725144"/>
            <a:ext cx="10801200" cy="1728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51088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04140F-5353-78BE-66D8-089AAF5B70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214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176491-7847-9510-B7CF-BAEBAD574657}"/>
              </a:ext>
            </a:extLst>
          </p:cNvPr>
          <p:cNvSpPr/>
          <p:nvPr/>
        </p:nvSpPr>
        <p:spPr bwMode="white">
          <a:xfrm>
            <a:off x="335360" y="995358"/>
            <a:ext cx="10873208" cy="142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F5F6FED-47E2-4ADC-C32D-7FEB731933EC}"/>
              </a:ext>
            </a:extLst>
          </p:cNvPr>
          <p:cNvSpPr/>
          <p:nvPr/>
        </p:nvSpPr>
        <p:spPr bwMode="white">
          <a:xfrm>
            <a:off x="335360" y="2788103"/>
            <a:ext cx="5112568" cy="495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4686208-260E-862E-9D12-279B87AB9F9F}"/>
              </a:ext>
            </a:extLst>
          </p:cNvPr>
          <p:cNvSpPr/>
          <p:nvPr/>
        </p:nvSpPr>
        <p:spPr bwMode="white">
          <a:xfrm>
            <a:off x="5447928" y="2708921"/>
            <a:ext cx="2736304" cy="603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8637938-134F-C7F3-9205-5B486F1206C7}"/>
              </a:ext>
            </a:extLst>
          </p:cNvPr>
          <p:cNvSpPr/>
          <p:nvPr/>
        </p:nvSpPr>
        <p:spPr bwMode="white">
          <a:xfrm>
            <a:off x="335360" y="3989623"/>
            <a:ext cx="5112568" cy="42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DC7B261-64F9-1885-8F4F-81F9B98D42DA}"/>
              </a:ext>
            </a:extLst>
          </p:cNvPr>
          <p:cNvSpPr/>
          <p:nvPr/>
        </p:nvSpPr>
        <p:spPr bwMode="white">
          <a:xfrm>
            <a:off x="5447928" y="3684475"/>
            <a:ext cx="3456383" cy="1112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682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4" grpId="0" animBg="1"/>
      <p:bldP spid="16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2023-11-17T08:09:16Z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