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5"/>
  </p:notesMasterIdLst>
  <p:sldIdLst>
    <p:sldId id="302" r:id="rId2"/>
    <p:sldId id="324" r:id="rId3"/>
    <p:sldId id="354" r:id="rId4"/>
    <p:sldId id="352" r:id="rId5"/>
    <p:sldId id="351" r:id="rId6"/>
    <p:sldId id="350" r:id="rId7"/>
    <p:sldId id="348" r:id="rId8"/>
    <p:sldId id="346" r:id="rId9"/>
    <p:sldId id="345" r:id="rId10"/>
    <p:sldId id="343" r:id="rId11"/>
    <p:sldId id="341" r:id="rId12"/>
    <p:sldId id="340" r:id="rId13"/>
    <p:sldId id="338" r:id="rId14"/>
    <p:sldId id="336" r:id="rId15"/>
    <p:sldId id="335" r:id="rId16"/>
    <p:sldId id="334" r:id="rId17"/>
    <p:sldId id="332" r:id="rId18"/>
    <p:sldId id="331" r:id="rId19"/>
    <p:sldId id="330" r:id="rId20"/>
    <p:sldId id="329" r:id="rId21"/>
    <p:sldId id="328" r:id="rId22"/>
    <p:sldId id="327" r:id="rId23"/>
    <p:sldId id="325" r:id="rId24"/>
  </p:sldIdLst>
  <p:sldSz cx="12192000" cy="6858000"/>
  <p:notesSz cx="6858000" cy="9144000"/>
  <p:custDataLst>
    <p:tags r:id="rId2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8" d="100"/>
          <a:sy n="108" d="100"/>
        </p:scale>
        <p:origin x="516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A23C185-06D9-43A0-BD61-89E86F86FDF3}" type="datetimeFigureOut">
              <a:rPr lang="zh-CN" altLang="en-US" smtClean="0"/>
              <a:t>2023/11/18 Saturday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C11ECB0-8AAC-40BF-8F04-51A19E13C33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49880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11ECB0-8AAC-40BF-8F04-51A19E13C332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430734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43050" y="3005137"/>
            <a:ext cx="9105900" cy="847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g_16777215">
            <a:extLst>
              <a:ext uri="{FF2B5EF4-FFF2-40B4-BE49-F238E27FC236}">
                <a16:creationId xmlns:a16="http://schemas.microsoft.com/office/drawing/2014/main" id="{400DAB53-4A6C-0220-1B56-61325DB26DF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886" r="65210" b="9622"/>
          <a:stretch/>
        </p:blipFill>
        <p:spPr>
          <a:xfrm>
            <a:off x="8627144" y="3861048"/>
            <a:ext cx="3082520" cy="28799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2571A000-9ED3-9FEE-0331-6118ACD6B0F2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9" y="900000"/>
            <a:ext cx="8784976" cy="47308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2E7688B-87EB-426F-77B8-07994881DC9F}"/>
              </a:ext>
            </a:extLst>
          </p:cNvPr>
          <p:cNvSpPr/>
          <p:nvPr/>
        </p:nvSpPr>
        <p:spPr bwMode="white">
          <a:xfrm>
            <a:off x="8184232" y="4005064"/>
            <a:ext cx="432048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2419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A0FA017-C065-1F6E-1D18-0C58DAA2B4C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54272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54E0C48-822A-07B9-77E5-BCFBB0AFE6CC}"/>
              </a:ext>
            </a:extLst>
          </p:cNvPr>
          <p:cNvSpPr/>
          <p:nvPr/>
        </p:nvSpPr>
        <p:spPr bwMode="white">
          <a:xfrm>
            <a:off x="10756326" y="4784732"/>
            <a:ext cx="371305" cy="418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36149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209C041-9782-598A-AAC4-75E98E538CC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012"/>
          <a:stretch/>
        </p:blipFill>
        <p:spPr>
          <a:xfrm>
            <a:off x="407368" y="908720"/>
            <a:ext cx="11520000" cy="6552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60E06B0C-AF1F-6A5F-7457-2FA3622361A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r="5626"/>
          <a:stretch/>
        </p:blipFill>
        <p:spPr>
          <a:xfrm>
            <a:off x="911424" y="1772816"/>
            <a:ext cx="10873208" cy="384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ADFD178-58A2-22D8-1803-3B074876FC4F}"/>
              </a:ext>
            </a:extLst>
          </p:cNvPr>
          <p:cNvSpPr/>
          <p:nvPr/>
        </p:nvSpPr>
        <p:spPr bwMode="white">
          <a:xfrm>
            <a:off x="6166828" y="4841004"/>
            <a:ext cx="209454" cy="3906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400DAB53-4A6C-0220-1B56-61325DB26DF1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167" t="13943" r="4578" b="9622"/>
          <a:stretch/>
        </p:blipFill>
        <p:spPr>
          <a:xfrm>
            <a:off x="7464152" y="4365104"/>
            <a:ext cx="3888432" cy="23709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9241151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3307F46-150B-D1A5-EA88-A710BA0CFE8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29269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A345D03-EB7F-2C2E-FAE0-83768C8374E5}"/>
              </a:ext>
            </a:extLst>
          </p:cNvPr>
          <p:cNvSpPr/>
          <p:nvPr/>
        </p:nvSpPr>
        <p:spPr bwMode="white">
          <a:xfrm>
            <a:off x="5196260" y="3035612"/>
            <a:ext cx="209454" cy="3908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35C7AA7C-19BF-FFB8-16EB-5E551F71A2A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30" r="67710" b="6797"/>
          <a:stretch/>
        </p:blipFill>
        <p:spPr>
          <a:xfrm>
            <a:off x="6672064" y="3231058"/>
            <a:ext cx="3168352" cy="32506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9802174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A96D37A-E9A9-6203-290D-B8897BFDA1F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38826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910A7D9-003D-9CFF-797C-7E08B3399368}"/>
              </a:ext>
            </a:extLst>
          </p:cNvPr>
          <p:cNvSpPr/>
          <p:nvPr/>
        </p:nvSpPr>
        <p:spPr bwMode="white">
          <a:xfrm>
            <a:off x="5900789" y="3971790"/>
            <a:ext cx="571239" cy="4006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35C7AA7C-19BF-FFB8-16EB-5E551F71A2A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417" t="5375" r="12704" b="13685"/>
          <a:stretch/>
        </p:blipFill>
        <p:spPr>
          <a:xfrm>
            <a:off x="7543514" y="3789040"/>
            <a:ext cx="3312368" cy="26386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4851250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C0E600C-3140-93EE-EDED-D50EB55EDF2A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25173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9D9F06EE-1E48-4B4A-EE30-AECD614FEABF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006" t="898" r="8740" b="60501"/>
          <a:stretch/>
        </p:blipFill>
        <p:spPr>
          <a:xfrm>
            <a:off x="8472264" y="3212976"/>
            <a:ext cx="3600400" cy="30963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5"/>
          <a:srcRect r="3774"/>
          <a:stretch/>
        </p:blipFill>
        <p:spPr>
          <a:xfrm>
            <a:off x="8472265" y="3249346"/>
            <a:ext cx="3672407" cy="2931586"/>
          </a:xfrm>
          <a:prstGeom prst="rect">
            <a:avLst/>
          </a:prstGeom>
        </p:spPr>
      </p:pic>
      <p:pic>
        <p:nvPicPr>
          <p:cNvPr id="7" name="img_16777215">
            <a:extLst>
              <a:ext uri="{FF2B5EF4-FFF2-40B4-BE49-F238E27FC236}">
                <a16:creationId xmlns:a16="http://schemas.microsoft.com/office/drawing/2014/main" id="{9D9F06EE-1E48-4B4A-EE30-AECD614FEABF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r="37494" b="60501"/>
          <a:stretch/>
        </p:blipFill>
        <p:spPr>
          <a:xfrm>
            <a:off x="1126168" y="3003840"/>
            <a:ext cx="7200800" cy="31683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08F9D6F-95EC-5163-28D5-0F399316DC6D}"/>
              </a:ext>
            </a:extLst>
          </p:cNvPr>
          <p:cNvSpPr/>
          <p:nvPr/>
        </p:nvSpPr>
        <p:spPr bwMode="white">
          <a:xfrm>
            <a:off x="8372025" y="3328258"/>
            <a:ext cx="642644" cy="3887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08F9D6F-95EC-5163-28D5-0F399316DC6D}"/>
              </a:ext>
            </a:extLst>
          </p:cNvPr>
          <p:cNvSpPr/>
          <p:nvPr/>
        </p:nvSpPr>
        <p:spPr bwMode="white">
          <a:xfrm>
            <a:off x="7836211" y="5705452"/>
            <a:ext cx="642644" cy="3887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08F9D6F-95EC-5163-28D5-0F399316DC6D}"/>
              </a:ext>
            </a:extLst>
          </p:cNvPr>
          <p:cNvSpPr/>
          <p:nvPr/>
        </p:nvSpPr>
        <p:spPr bwMode="white">
          <a:xfrm>
            <a:off x="1126166" y="3120958"/>
            <a:ext cx="7245859" cy="5960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508F9D6F-95EC-5163-28D5-0F399316DC6D}"/>
              </a:ext>
            </a:extLst>
          </p:cNvPr>
          <p:cNvSpPr/>
          <p:nvPr/>
        </p:nvSpPr>
        <p:spPr bwMode="white">
          <a:xfrm>
            <a:off x="1126166" y="4005064"/>
            <a:ext cx="4177746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508F9D6F-95EC-5163-28D5-0F399316DC6D}"/>
              </a:ext>
            </a:extLst>
          </p:cNvPr>
          <p:cNvSpPr/>
          <p:nvPr/>
        </p:nvSpPr>
        <p:spPr bwMode="white">
          <a:xfrm>
            <a:off x="1140326" y="4869161"/>
            <a:ext cx="2939450" cy="10688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09850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D9F06EE-1E48-4B4A-EE30-AECD614FEAB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249"/>
          <a:stretch/>
        </p:blipFill>
        <p:spPr>
          <a:xfrm>
            <a:off x="335360" y="981034"/>
            <a:ext cx="11520000" cy="47126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6BEB49D-D0C8-BA98-15CE-D23210BA27A8}"/>
              </a:ext>
            </a:extLst>
          </p:cNvPr>
          <p:cNvSpPr/>
          <p:nvPr/>
        </p:nvSpPr>
        <p:spPr bwMode="white">
          <a:xfrm>
            <a:off x="335360" y="981034"/>
            <a:ext cx="6915515" cy="5404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9D700E8C-7DA7-C161-1C30-1A4A0879E2C3}"/>
              </a:ext>
            </a:extLst>
          </p:cNvPr>
          <p:cNvSpPr/>
          <p:nvPr/>
        </p:nvSpPr>
        <p:spPr bwMode="white">
          <a:xfrm>
            <a:off x="387593" y="1988840"/>
            <a:ext cx="2592288" cy="4400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>
            <a:extLst>
              <a:ext uri="{FF2B5EF4-FFF2-40B4-BE49-F238E27FC236}">
                <a16:creationId xmlns:a16="http://schemas.microsoft.com/office/drawing/2014/main" id="{CA2D1667-1623-A679-7AC7-62E7730BBF27}"/>
              </a:ext>
            </a:extLst>
          </p:cNvPr>
          <p:cNvSpPr/>
          <p:nvPr/>
        </p:nvSpPr>
        <p:spPr bwMode="white">
          <a:xfrm>
            <a:off x="2982553" y="1878892"/>
            <a:ext cx="5204426" cy="5499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>
            <a:extLst>
              <a:ext uri="{FF2B5EF4-FFF2-40B4-BE49-F238E27FC236}">
                <a16:creationId xmlns:a16="http://schemas.microsoft.com/office/drawing/2014/main" id="{191A33D8-0376-D5F8-0EBB-9F3D2152DE03}"/>
              </a:ext>
            </a:extLst>
          </p:cNvPr>
          <p:cNvSpPr/>
          <p:nvPr/>
        </p:nvSpPr>
        <p:spPr bwMode="white">
          <a:xfrm>
            <a:off x="387593" y="2823347"/>
            <a:ext cx="10247658" cy="5251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>
            <a:extLst>
              <a:ext uri="{FF2B5EF4-FFF2-40B4-BE49-F238E27FC236}">
                <a16:creationId xmlns:a16="http://schemas.microsoft.com/office/drawing/2014/main" id="{409FD77A-A1DC-D2DC-EF9D-73C9FBC57F3D}"/>
              </a:ext>
            </a:extLst>
          </p:cNvPr>
          <p:cNvSpPr/>
          <p:nvPr/>
        </p:nvSpPr>
        <p:spPr bwMode="white">
          <a:xfrm>
            <a:off x="348745" y="3744098"/>
            <a:ext cx="2631136" cy="6210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>
            <a:extLst>
              <a:ext uri="{FF2B5EF4-FFF2-40B4-BE49-F238E27FC236}">
                <a16:creationId xmlns:a16="http://schemas.microsoft.com/office/drawing/2014/main" id="{5AD5297C-DA68-4ED4-F7AC-259990A5F85A}"/>
              </a:ext>
            </a:extLst>
          </p:cNvPr>
          <p:cNvSpPr/>
          <p:nvPr/>
        </p:nvSpPr>
        <p:spPr bwMode="white">
          <a:xfrm>
            <a:off x="388033" y="4650284"/>
            <a:ext cx="2902401" cy="11533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12758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9" grpId="0" animBg="1"/>
      <p:bldP spid="30" grpId="0" animBg="1"/>
      <p:bldP spid="35" grpId="0" animBg="1"/>
      <p:bldP spid="37" grpId="0" animBg="1"/>
      <p:bldP spid="39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D45D420-C477-8048-8007-43F8347953B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838834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9883751-74F5-4943-BC33-E226874555C2}"/>
              </a:ext>
            </a:extLst>
          </p:cNvPr>
          <p:cNvSpPr/>
          <p:nvPr/>
        </p:nvSpPr>
        <p:spPr bwMode="white">
          <a:xfrm>
            <a:off x="1065957" y="4293097"/>
            <a:ext cx="4381971" cy="1080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8B136AF7-FC42-69EE-4DD6-823E4000C1FE}"/>
              </a:ext>
            </a:extLst>
          </p:cNvPr>
          <p:cNvSpPr/>
          <p:nvPr/>
        </p:nvSpPr>
        <p:spPr bwMode="white">
          <a:xfrm>
            <a:off x="839416" y="5667614"/>
            <a:ext cx="4608512" cy="9923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91945" y="4323241"/>
            <a:ext cx="3096344" cy="16028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64877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0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7DE0853-1204-A536-F1EB-F045B849A4E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2137" y="900000"/>
            <a:ext cx="8100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95CB7DF-AC9D-3CAE-77E1-6072C28B4318}"/>
              </a:ext>
            </a:extLst>
          </p:cNvPr>
          <p:cNvSpPr/>
          <p:nvPr/>
        </p:nvSpPr>
        <p:spPr bwMode="white">
          <a:xfrm>
            <a:off x="335360" y="866512"/>
            <a:ext cx="4032448" cy="7635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5EB094F-9BAF-4D1D-6283-EF1F20E988AB}"/>
              </a:ext>
            </a:extLst>
          </p:cNvPr>
          <p:cNvSpPr/>
          <p:nvPr/>
        </p:nvSpPr>
        <p:spPr bwMode="white">
          <a:xfrm>
            <a:off x="362137" y="1857767"/>
            <a:ext cx="3717639" cy="4420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A7A1A0AF-229A-B50A-94CA-32E4DF2076E8}"/>
              </a:ext>
            </a:extLst>
          </p:cNvPr>
          <p:cNvSpPr/>
          <p:nvPr/>
        </p:nvSpPr>
        <p:spPr bwMode="white">
          <a:xfrm>
            <a:off x="335360" y="2527534"/>
            <a:ext cx="2088232" cy="8372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9A60D84E-8E59-422C-56A3-55315081D294}"/>
              </a:ext>
            </a:extLst>
          </p:cNvPr>
          <p:cNvSpPr/>
          <p:nvPr/>
        </p:nvSpPr>
        <p:spPr bwMode="white">
          <a:xfrm>
            <a:off x="335360" y="3639347"/>
            <a:ext cx="1794049" cy="2813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F0AC372B-7A95-1E1B-41A4-6E03461A41C6}"/>
              </a:ext>
            </a:extLst>
          </p:cNvPr>
          <p:cNvSpPr/>
          <p:nvPr/>
        </p:nvSpPr>
        <p:spPr bwMode="white">
          <a:xfrm>
            <a:off x="2129409" y="3632651"/>
            <a:ext cx="1747190" cy="2612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2E021F36-6DA4-4801-BCD9-C2ECDE4176E3}"/>
              </a:ext>
            </a:extLst>
          </p:cNvPr>
          <p:cNvSpPr/>
          <p:nvPr/>
        </p:nvSpPr>
        <p:spPr bwMode="white">
          <a:xfrm>
            <a:off x="335360" y="4161767"/>
            <a:ext cx="2304256" cy="4353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133FC8E0-B9A8-CE12-3EF4-64195249DF36}"/>
              </a:ext>
            </a:extLst>
          </p:cNvPr>
          <p:cNvSpPr/>
          <p:nvPr/>
        </p:nvSpPr>
        <p:spPr bwMode="white">
          <a:xfrm>
            <a:off x="335360" y="4844930"/>
            <a:ext cx="1794049" cy="3348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>
            <a:extLst>
              <a:ext uri="{FF2B5EF4-FFF2-40B4-BE49-F238E27FC236}">
                <a16:creationId xmlns:a16="http://schemas.microsoft.com/office/drawing/2014/main" id="{ADA4C046-1EA7-45B4-3270-A2E197E8C0C6}"/>
              </a:ext>
            </a:extLst>
          </p:cNvPr>
          <p:cNvSpPr/>
          <p:nvPr/>
        </p:nvSpPr>
        <p:spPr bwMode="white">
          <a:xfrm>
            <a:off x="263352" y="5427629"/>
            <a:ext cx="4896543" cy="3817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>
            <a:extLst>
              <a:ext uri="{FF2B5EF4-FFF2-40B4-BE49-F238E27FC236}">
                <a16:creationId xmlns:a16="http://schemas.microsoft.com/office/drawing/2014/main" id="{4C82C8CD-E0B4-50DE-1ACC-BE04D03996C4}"/>
              </a:ext>
            </a:extLst>
          </p:cNvPr>
          <p:cNvSpPr/>
          <p:nvPr/>
        </p:nvSpPr>
        <p:spPr bwMode="white">
          <a:xfrm>
            <a:off x="335360" y="6157674"/>
            <a:ext cx="1707024" cy="2545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76296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8" grpId="0" animBg="1"/>
      <p:bldP spid="20" grpId="0" animBg="1"/>
      <p:bldP spid="23" grpId="0" animBg="1"/>
      <p:bldP spid="25" grpId="0" animBg="1"/>
      <p:bldP spid="29" grpId="0" animBg="1"/>
      <p:bldP spid="32" grpId="0" animBg="1"/>
      <p:bldP spid="3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2A4072A-0E40-4A5B-35E1-3E011A5069D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38144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3014653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40F4D04-C1C0-CC25-89E8-791B557DF69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52565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B2D0B92-2A91-24DC-2C2F-0E5B31931F2C}"/>
              </a:ext>
            </a:extLst>
          </p:cNvPr>
          <p:cNvSpPr/>
          <p:nvPr/>
        </p:nvSpPr>
        <p:spPr bwMode="white">
          <a:xfrm>
            <a:off x="4520293" y="2564905"/>
            <a:ext cx="2511811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9D494E8-A817-EE88-629B-287B8E7A85CB}"/>
              </a:ext>
            </a:extLst>
          </p:cNvPr>
          <p:cNvSpPr/>
          <p:nvPr/>
        </p:nvSpPr>
        <p:spPr bwMode="white">
          <a:xfrm>
            <a:off x="8128624" y="3594925"/>
            <a:ext cx="323702" cy="4094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D096443B-0924-778F-7ACB-D0191DA87F47}"/>
              </a:ext>
            </a:extLst>
          </p:cNvPr>
          <p:cNvSpPr/>
          <p:nvPr/>
        </p:nvSpPr>
        <p:spPr bwMode="white">
          <a:xfrm>
            <a:off x="5643731" y="4451969"/>
            <a:ext cx="1152000" cy="495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9331A513-8CD4-5D53-293D-A233192C4CB3}"/>
              </a:ext>
            </a:extLst>
          </p:cNvPr>
          <p:cNvSpPr/>
          <p:nvPr/>
        </p:nvSpPr>
        <p:spPr bwMode="white">
          <a:xfrm>
            <a:off x="4367808" y="5356626"/>
            <a:ext cx="1171195" cy="495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1" grpId="0" animBg="1"/>
      <p:bldP spid="1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5570C08-7ED1-3653-D8A5-03D73EBF22B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49749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62F2FEB-B6BC-E2A2-240D-B9B4A9C44B95}"/>
              </a:ext>
            </a:extLst>
          </p:cNvPr>
          <p:cNvSpPr/>
          <p:nvPr/>
        </p:nvSpPr>
        <p:spPr bwMode="white">
          <a:xfrm>
            <a:off x="6672064" y="4340518"/>
            <a:ext cx="1512168" cy="12487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52324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BD0A855-1B01-7A1F-90E9-76B8F181E2C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281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76545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DA86CC6-1766-2AF5-9F71-57F250C8E59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307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E721083-9BA3-07B6-F608-E4874640B0C5}"/>
              </a:ext>
            </a:extLst>
          </p:cNvPr>
          <p:cNvSpPr/>
          <p:nvPr/>
        </p:nvSpPr>
        <p:spPr bwMode="white">
          <a:xfrm>
            <a:off x="9033087" y="3151527"/>
            <a:ext cx="1037752" cy="5533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35305B85-4863-8950-DE9A-FFD2ADCD677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364" r="59584" b="7403"/>
          <a:stretch/>
        </p:blipFill>
        <p:spPr>
          <a:xfrm>
            <a:off x="3575720" y="3740031"/>
            <a:ext cx="3960440" cy="30013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712351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E936427-154C-0B93-ADAD-52D02662B12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899999"/>
            <a:ext cx="9145016" cy="50466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345844C-008A-320A-F85C-621FF8556548}"/>
              </a:ext>
            </a:extLst>
          </p:cNvPr>
          <p:cNvSpPr/>
          <p:nvPr/>
        </p:nvSpPr>
        <p:spPr bwMode="white">
          <a:xfrm>
            <a:off x="8400256" y="3933056"/>
            <a:ext cx="648072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35305B85-4863-8950-DE9A-FFD2ADCD677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168" t="1699" r="10204" b="7402"/>
          <a:stretch/>
        </p:blipFill>
        <p:spPr>
          <a:xfrm>
            <a:off x="9480376" y="2204864"/>
            <a:ext cx="2592288" cy="31742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2399922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0BDE40B-225D-808D-4423-5CD101A2C9C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9073008" cy="48187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4C7E615-C28F-0B18-A8E7-03CCD0D196D5}"/>
              </a:ext>
            </a:extLst>
          </p:cNvPr>
          <p:cNvSpPr/>
          <p:nvPr/>
        </p:nvSpPr>
        <p:spPr bwMode="white">
          <a:xfrm>
            <a:off x="8472264" y="4509120"/>
            <a:ext cx="432048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A4AA5014-E5FA-56AE-C115-A7105A65364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13" t="3409" r="68548" b="6386"/>
          <a:stretch/>
        </p:blipFill>
        <p:spPr>
          <a:xfrm>
            <a:off x="9619560" y="2852936"/>
            <a:ext cx="2448272" cy="27122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5715641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1B840A7-4192-02CD-A0D8-3A10AB0921E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9793088" cy="37431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9322C-0751-ABA3-833B-F1CDBCFCA90F}"/>
              </a:ext>
            </a:extLst>
          </p:cNvPr>
          <p:cNvSpPr/>
          <p:nvPr/>
        </p:nvSpPr>
        <p:spPr bwMode="white">
          <a:xfrm>
            <a:off x="9120336" y="2420888"/>
            <a:ext cx="562332" cy="5317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A4AA5014-E5FA-56AE-C115-A7105A65364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417" t="22698" r="16454" b="6580"/>
          <a:stretch/>
        </p:blipFill>
        <p:spPr>
          <a:xfrm>
            <a:off x="8760296" y="4149080"/>
            <a:ext cx="3122529" cy="25922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1913706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CBF1EA5-C0F6-F6E1-70FB-65D50ED22E5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46250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A0363E4-4E09-511B-1B4D-F85D0D4FEBB9}"/>
              </a:ext>
            </a:extLst>
          </p:cNvPr>
          <p:cNvSpPr/>
          <p:nvPr/>
        </p:nvSpPr>
        <p:spPr bwMode="white">
          <a:xfrm>
            <a:off x="10718244" y="3856228"/>
            <a:ext cx="371306" cy="4195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19224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EE82FDC-D29E-0012-6C8C-15FEB3D3BA8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25941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C9D73CA-3D72-6119-07D4-0877087DF044}"/>
              </a:ext>
            </a:extLst>
          </p:cNvPr>
          <p:cNvSpPr/>
          <p:nvPr/>
        </p:nvSpPr>
        <p:spPr bwMode="white">
          <a:xfrm>
            <a:off x="2682806" y="2874211"/>
            <a:ext cx="323702" cy="4005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F80426FA-FDD6-49E1-11FA-FAD6D69C4A9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26" r="65835" b="9099"/>
          <a:stretch/>
        </p:blipFill>
        <p:spPr>
          <a:xfrm>
            <a:off x="4727848" y="3074493"/>
            <a:ext cx="3935840" cy="33843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7277792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01C3F24-9958-7B12-66D7-DAE7220C524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764704"/>
            <a:ext cx="11520000" cy="6826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BEB91AC3-80C6-175A-F83F-260423E2BE0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39"/>
          <a:stretch/>
        </p:blipFill>
        <p:spPr>
          <a:xfrm>
            <a:off x="911424" y="1709528"/>
            <a:ext cx="10801200" cy="35413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A693371-5B8D-3E53-6A91-7B665981D5CE}"/>
              </a:ext>
            </a:extLst>
          </p:cNvPr>
          <p:cNvSpPr/>
          <p:nvPr/>
        </p:nvSpPr>
        <p:spPr bwMode="white">
          <a:xfrm>
            <a:off x="2672746" y="4563594"/>
            <a:ext cx="847338" cy="400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F80426FA-FDD6-49E1-11FA-FAD6D69C4A93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667" t="3925" r="14579" b="7249"/>
          <a:stretch/>
        </p:blipFill>
        <p:spPr>
          <a:xfrm>
            <a:off x="5663952" y="4125076"/>
            <a:ext cx="3024336" cy="26883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833089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4685D3A-154E-6CFE-4DB9-166DB6D63EF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764704"/>
            <a:ext cx="10800000" cy="16879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3D0659B0-E189-C0A9-42AB-E6B440D89221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2452697"/>
            <a:ext cx="10800000" cy="432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71528E0-A34D-21A5-4230-AA36C3D7D2BE}"/>
              </a:ext>
            </a:extLst>
          </p:cNvPr>
          <p:cNvSpPr/>
          <p:nvPr/>
        </p:nvSpPr>
        <p:spPr bwMode="white">
          <a:xfrm>
            <a:off x="846306" y="4174746"/>
            <a:ext cx="3953550" cy="5503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71528E0-A34D-21A5-4230-AA36C3D7D2BE}"/>
              </a:ext>
            </a:extLst>
          </p:cNvPr>
          <p:cNvSpPr/>
          <p:nvPr/>
        </p:nvSpPr>
        <p:spPr bwMode="white">
          <a:xfrm>
            <a:off x="839416" y="4869160"/>
            <a:ext cx="3744416" cy="5099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71528E0-A34D-21A5-4230-AA36C3D7D2BE}"/>
              </a:ext>
            </a:extLst>
          </p:cNvPr>
          <p:cNvSpPr/>
          <p:nvPr/>
        </p:nvSpPr>
        <p:spPr bwMode="white">
          <a:xfrm>
            <a:off x="830590" y="5555846"/>
            <a:ext cx="7209625" cy="437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71528E0-A34D-21A5-4230-AA36C3D7D2BE}"/>
              </a:ext>
            </a:extLst>
          </p:cNvPr>
          <p:cNvSpPr/>
          <p:nvPr/>
        </p:nvSpPr>
        <p:spPr bwMode="white">
          <a:xfrm>
            <a:off x="852304" y="6228217"/>
            <a:ext cx="3947551" cy="437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78338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D0659B0-E189-C0A9-42AB-E6B440D8922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6136" r="63335"/>
          <a:stretch/>
        </p:blipFill>
        <p:spPr>
          <a:xfrm>
            <a:off x="407368" y="908720"/>
            <a:ext cx="4223872" cy="6388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6" name="img_16777215">
            <a:extLst>
              <a:ext uri="{FF2B5EF4-FFF2-40B4-BE49-F238E27FC236}">
                <a16:creationId xmlns:a16="http://schemas.microsoft.com/office/drawing/2014/main" id="{1EFBB4B6-A727-B2F1-D16A-4FAA561DA496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1547560"/>
            <a:ext cx="11520000" cy="47786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A8973E04-0431-BBF2-6492-BC6D6D81E694}"/>
              </a:ext>
            </a:extLst>
          </p:cNvPr>
          <p:cNvSpPr/>
          <p:nvPr/>
        </p:nvSpPr>
        <p:spPr bwMode="white">
          <a:xfrm>
            <a:off x="407368" y="926714"/>
            <a:ext cx="4223872" cy="4860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A8973E04-0431-BBF2-6492-BC6D6D81E694}"/>
              </a:ext>
            </a:extLst>
          </p:cNvPr>
          <p:cNvSpPr/>
          <p:nvPr/>
        </p:nvSpPr>
        <p:spPr bwMode="white">
          <a:xfrm>
            <a:off x="407368" y="1682345"/>
            <a:ext cx="4824536" cy="4860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A8973E04-0431-BBF2-6492-BC6D6D81E694}"/>
              </a:ext>
            </a:extLst>
          </p:cNvPr>
          <p:cNvSpPr/>
          <p:nvPr/>
        </p:nvSpPr>
        <p:spPr bwMode="white">
          <a:xfrm>
            <a:off x="407368" y="2420888"/>
            <a:ext cx="4392488" cy="100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>
            <a:extLst>
              <a:ext uri="{FF2B5EF4-FFF2-40B4-BE49-F238E27FC236}">
                <a16:creationId xmlns:a16="http://schemas.microsoft.com/office/drawing/2014/main" id="{A8973E04-0431-BBF2-6492-BC6D6D81E694}"/>
              </a:ext>
            </a:extLst>
          </p:cNvPr>
          <p:cNvSpPr/>
          <p:nvPr/>
        </p:nvSpPr>
        <p:spPr bwMode="white">
          <a:xfrm>
            <a:off x="479376" y="3681482"/>
            <a:ext cx="6480720" cy="5396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>
            <a:extLst>
              <a:ext uri="{FF2B5EF4-FFF2-40B4-BE49-F238E27FC236}">
                <a16:creationId xmlns:a16="http://schemas.microsoft.com/office/drawing/2014/main" id="{A8973E04-0431-BBF2-6492-BC6D6D81E694}"/>
              </a:ext>
            </a:extLst>
          </p:cNvPr>
          <p:cNvSpPr/>
          <p:nvPr/>
        </p:nvSpPr>
        <p:spPr bwMode="white">
          <a:xfrm>
            <a:off x="479376" y="4355874"/>
            <a:ext cx="5544616" cy="6037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>
            <a:extLst>
              <a:ext uri="{FF2B5EF4-FFF2-40B4-BE49-F238E27FC236}">
                <a16:creationId xmlns:a16="http://schemas.microsoft.com/office/drawing/2014/main" id="{A8973E04-0431-BBF2-6492-BC6D6D81E694}"/>
              </a:ext>
            </a:extLst>
          </p:cNvPr>
          <p:cNvSpPr/>
          <p:nvPr/>
        </p:nvSpPr>
        <p:spPr bwMode="white">
          <a:xfrm>
            <a:off x="479376" y="5157192"/>
            <a:ext cx="4248472" cy="100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92913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</TotalTime>
  <Words>1</Words>
  <Application>Microsoft Office PowerPoint</Application>
  <PresentationFormat>宽屏</PresentationFormat>
  <Paragraphs>1</Paragraphs>
  <Slides>23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7" baseType="lpstr">
      <vt:lpstr>等线</vt:lpstr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65</cp:revision>
  <dcterms:created xsi:type="dcterms:W3CDTF">2015-09-16T06:44:00Z</dcterms:created>
  <dcterms:modified xsi:type="dcterms:W3CDTF">2023-11-18T15:13:39Z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