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4" r:id="rId6"/>
    <p:sldId id="333" r:id="rId7"/>
    <p:sldId id="330" r:id="rId8"/>
    <p:sldId id="329" r:id="rId9"/>
    <p:sldId id="328" r:id="rId10"/>
    <p:sldId id="326" r:id="rId11"/>
    <p:sldId id="338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3122527"/>
            <a:ext cx="11377265" cy="612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E91EB-80F9-1060-9343-D6A0DACBD3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89"/>
          <a:stretch/>
        </p:blipFill>
        <p:spPr>
          <a:xfrm>
            <a:off x="720000" y="900001"/>
            <a:ext cx="11520000" cy="173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47682C-8B09-C444-28ED-B0D920C5B902}"/>
              </a:ext>
            </a:extLst>
          </p:cNvPr>
          <p:cNvSpPr/>
          <p:nvPr/>
        </p:nvSpPr>
        <p:spPr bwMode="white">
          <a:xfrm>
            <a:off x="2233785" y="2006216"/>
            <a:ext cx="913983" cy="42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BDCDED7-D7E4-0D88-C456-0C2ABB9E00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11" b="2338"/>
          <a:stretch/>
        </p:blipFill>
        <p:spPr>
          <a:xfrm>
            <a:off x="1613513" y="2708919"/>
            <a:ext cx="6210679" cy="4054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3513" y="2708920"/>
            <a:ext cx="6251459" cy="405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9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E91EB-80F9-1060-9343-D6A0DACBD3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45"/>
          <a:stretch/>
        </p:blipFill>
        <p:spPr>
          <a:xfrm>
            <a:off x="551384" y="764704"/>
            <a:ext cx="11520000" cy="1813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768407-3C21-051A-4013-82D89DA2F69C}"/>
              </a:ext>
            </a:extLst>
          </p:cNvPr>
          <p:cNvSpPr/>
          <p:nvPr/>
        </p:nvSpPr>
        <p:spPr bwMode="white">
          <a:xfrm>
            <a:off x="7520507" y="1701281"/>
            <a:ext cx="1199603" cy="54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0FFDE4F-17C4-8A96-2EA6-84E54A5560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578625"/>
            <a:ext cx="11520000" cy="4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768407-3C21-051A-4013-82D89DA2F69C}"/>
              </a:ext>
            </a:extLst>
          </p:cNvPr>
          <p:cNvSpPr/>
          <p:nvPr/>
        </p:nvSpPr>
        <p:spPr bwMode="white">
          <a:xfrm>
            <a:off x="551384" y="5373216"/>
            <a:ext cx="10729192" cy="61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768407-3C21-051A-4013-82D89DA2F69C}"/>
              </a:ext>
            </a:extLst>
          </p:cNvPr>
          <p:cNvSpPr/>
          <p:nvPr/>
        </p:nvSpPr>
        <p:spPr bwMode="white">
          <a:xfrm>
            <a:off x="556316" y="6184341"/>
            <a:ext cx="10729192" cy="61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83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FEBCE-6E0C-D3BB-22C1-B9E79B6D7A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8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237DA-7E2B-B62D-E405-1EF31332F3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62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059DE8-ED48-9409-67FC-7A4798D5F37D}"/>
              </a:ext>
            </a:extLst>
          </p:cNvPr>
          <p:cNvSpPr/>
          <p:nvPr/>
        </p:nvSpPr>
        <p:spPr bwMode="white">
          <a:xfrm>
            <a:off x="2793539" y="6046030"/>
            <a:ext cx="548640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14DDBD-4213-7E3E-019C-EC385F16A320}"/>
              </a:ext>
            </a:extLst>
          </p:cNvPr>
          <p:cNvSpPr/>
          <p:nvPr/>
        </p:nvSpPr>
        <p:spPr bwMode="white">
          <a:xfrm>
            <a:off x="5231904" y="6021288"/>
            <a:ext cx="1224619" cy="48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90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0F2D5-B608-D90D-4E40-5A18465D63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832384" cy="2703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AC83B22-13CB-67F6-0EF5-ED9214CD9C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23670" b="2338"/>
          <a:stretch/>
        </p:blipFill>
        <p:spPr>
          <a:xfrm>
            <a:off x="4295800" y="3356992"/>
            <a:ext cx="4731023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907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B5D862-2916-06BA-7D2E-CA75BEB492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57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5E0010-563A-715A-EB5A-AADF220209C6}"/>
              </a:ext>
            </a:extLst>
          </p:cNvPr>
          <p:cNvSpPr/>
          <p:nvPr/>
        </p:nvSpPr>
        <p:spPr bwMode="white">
          <a:xfrm>
            <a:off x="3508131" y="1034320"/>
            <a:ext cx="529192" cy="36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B732FE-9510-AA3F-3E40-BECAB79D1241}"/>
              </a:ext>
            </a:extLst>
          </p:cNvPr>
          <p:cNvSpPr/>
          <p:nvPr/>
        </p:nvSpPr>
        <p:spPr bwMode="white">
          <a:xfrm>
            <a:off x="8507813" y="1800740"/>
            <a:ext cx="473903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E9EBF7-F645-974A-A5C4-2320606C2F79}"/>
              </a:ext>
            </a:extLst>
          </p:cNvPr>
          <p:cNvSpPr/>
          <p:nvPr/>
        </p:nvSpPr>
        <p:spPr bwMode="white">
          <a:xfrm>
            <a:off x="3500233" y="2575061"/>
            <a:ext cx="789839" cy="3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600350-4995-45F1-FCC2-9D46FD9C5622}"/>
              </a:ext>
            </a:extLst>
          </p:cNvPr>
          <p:cNvSpPr/>
          <p:nvPr/>
        </p:nvSpPr>
        <p:spPr bwMode="white">
          <a:xfrm>
            <a:off x="688406" y="4869160"/>
            <a:ext cx="4687514" cy="92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4B11E0-1363-3FE3-55D7-727C37271753}"/>
              </a:ext>
            </a:extLst>
          </p:cNvPr>
          <p:cNvSpPr/>
          <p:nvPr/>
        </p:nvSpPr>
        <p:spPr bwMode="white">
          <a:xfrm>
            <a:off x="688406" y="6021288"/>
            <a:ext cx="303133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89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0322E-A66E-8413-5309-D598A72B4E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1753"/>
            <a:ext cx="8964996" cy="201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5E46BC-CAEE-5452-36A2-233C604010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811010"/>
            <a:ext cx="8964996" cy="626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133E48F-7CD7-25F5-E102-4026EB298A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46663" b="2338"/>
          <a:stretch/>
        </p:blipFill>
        <p:spPr>
          <a:xfrm>
            <a:off x="4367809" y="3356992"/>
            <a:ext cx="3888432" cy="349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852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6D17D-F4EC-6394-6586-05EDE3C474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3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2935D1-F682-6D9C-B6D7-2B163A59F0DE}"/>
              </a:ext>
            </a:extLst>
          </p:cNvPr>
          <p:cNvSpPr/>
          <p:nvPr/>
        </p:nvSpPr>
        <p:spPr bwMode="white">
          <a:xfrm>
            <a:off x="10288264" y="1976340"/>
            <a:ext cx="647404" cy="4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65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2B814-C3A1-9E93-870B-AC6E7273F5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10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D32D5F-D050-3644-14A9-B51E985EF9DD}"/>
              </a:ext>
            </a:extLst>
          </p:cNvPr>
          <p:cNvSpPr/>
          <p:nvPr/>
        </p:nvSpPr>
        <p:spPr bwMode="white">
          <a:xfrm>
            <a:off x="479376" y="3861048"/>
            <a:ext cx="7920880" cy="110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691860-97B1-3AD4-A984-DC85BB71AC3C}"/>
              </a:ext>
            </a:extLst>
          </p:cNvPr>
          <p:cNvSpPr/>
          <p:nvPr/>
        </p:nvSpPr>
        <p:spPr bwMode="white">
          <a:xfrm>
            <a:off x="551384" y="5248377"/>
            <a:ext cx="9289032" cy="55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10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D980B-C3F4-7C4F-3381-6CA181B83F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0000"/>
            <a:ext cx="11520000" cy="368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384" y="3501008"/>
            <a:ext cx="5040560" cy="326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9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2023-11-17T05:50:15Z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