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49" r:id="rId5"/>
    <p:sldId id="348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2" r:id="rId19"/>
    <p:sldId id="352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81325"/>
            <a:ext cx="62388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64F73-B650-51DE-B871-5B6257B20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6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C64A4-CBB5-3502-FADE-3433CEC98EC6}"/>
              </a:ext>
            </a:extLst>
          </p:cNvPr>
          <p:cNvSpPr/>
          <p:nvPr/>
        </p:nvSpPr>
        <p:spPr bwMode="white">
          <a:xfrm>
            <a:off x="8518971" y="1995540"/>
            <a:ext cx="323702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7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15C7F-95DA-9EB4-72C9-9F8D24A6E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53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19C4B-C30F-AA02-372C-2F9D8400E223}"/>
              </a:ext>
            </a:extLst>
          </p:cNvPr>
          <p:cNvSpPr/>
          <p:nvPr/>
        </p:nvSpPr>
        <p:spPr bwMode="white">
          <a:xfrm>
            <a:off x="8390551" y="3264015"/>
            <a:ext cx="292692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2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40B51-2D8B-98E0-E571-4F8E40303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682786" cy="432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92BB6C-94AE-3C1C-83FF-EBAE164A1C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8" b="10834"/>
          <a:stretch/>
        </p:blipFill>
        <p:spPr>
          <a:xfrm>
            <a:off x="1199456" y="5179584"/>
            <a:ext cx="9793088" cy="154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6CCC3-066A-08FE-0467-B49C2747A3CD}"/>
              </a:ext>
            </a:extLst>
          </p:cNvPr>
          <p:cNvSpPr/>
          <p:nvPr/>
        </p:nvSpPr>
        <p:spPr bwMode="white">
          <a:xfrm>
            <a:off x="5807968" y="6093296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5C308-634B-93C4-3BE1-BFA17BB97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64B48B-A874-5B89-ACA1-458FAA3967DD}"/>
              </a:ext>
            </a:extLst>
          </p:cNvPr>
          <p:cNvSpPr/>
          <p:nvPr/>
        </p:nvSpPr>
        <p:spPr bwMode="white">
          <a:xfrm>
            <a:off x="2435268" y="5656855"/>
            <a:ext cx="3351272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39A99-F6D3-2B3F-0618-FFC432B94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721080" cy="465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A3E4E1D-C7AD-77F8-8AC1-C94C8E15BF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14579" b="6568"/>
          <a:stretch/>
        </p:blipFill>
        <p:spPr>
          <a:xfrm>
            <a:off x="3791744" y="4609270"/>
            <a:ext cx="6408712" cy="220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98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9DC5D-936E-97D0-F06C-DCA04BCD0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0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2467E-4C72-452B-73DA-A96621BC1DAA}"/>
              </a:ext>
            </a:extLst>
          </p:cNvPr>
          <p:cNvSpPr/>
          <p:nvPr/>
        </p:nvSpPr>
        <p:spPr bwMode="white">
          <a:xfrm>
            <a:off x="8490409" y="2995722"/>
            <a:ext cx="1561388" cy="4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2CB39-1B21-8498-53D3-1774C06CBF33}"/>
              </a:ext>
            </a:extLst>
          </p:cNvPr>
          <p:cNvSpPr/>
          <p:nvPr/>
        </p:nvSpPr>
        <p:spPr bwMode="white">
          <a:xfrm>
            <a:off x="5615169" y="3976902"/>
            <a:ext cx="1637553" cy="4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95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9E796-9FD4-CE81-90F8-D62EAFA4C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CAE78B-26FB-1521-48DD-1E1B08BE850B}"/>
              </a:ext>
            </a:extLst>
          </p:cNvPr>
          <p:cNvSpPr/>
          <p:nvPr/>
        </p:nvSpPr>
        <p:spPr bwMode="white">
          <a:xfrm>
            <a:off x="3503712" y="2924944"/>
            <a:ext cx="65527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5ED4BB-9B45-9E4F-8916-D6C590900C80}"/>
              </a:ext>
            </a:extLst>
          </p:cNvPr>
          <p:cNvSpPr/>
          <p:nvPr/>
        </p:nvSpPr>
        <p:spPr bwMode="white">
          <a:xfrm>
            <a:off x="5375919" y="3861049"/>
            <a:ext cx="46805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05127-3F47-D8EA-CF25-4B77270D4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4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048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DDB58-BD89-4EFB-17CD-465A50EBEB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81"/>
          <a:stretch/>
        </p:blipFill>
        <p:spPr>
          <a:xfrm>
            <a:off x="373443" y="900001"/>
            <a:ext cx="11520000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F4234-E627-B10B-E692-CECBDB13609B}"/>
              </a:ext>
            </a:extLst>
          </p:cNvPr>
          <p:cNvSpPr/>
          <p:nvPr/>
        </p:nvSpPr>
        <p:spPr bwMode="white">
          <a:xfrm>
            <a:off x="373443" y="1023936"/>
            <a:ext cx="10491767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971B6B-DE9D-05F7-BC48-D138D5D6A385}"/>
              </a:ext>
            </a:extLst>
          </p:cNvPr>
          <p:cNvSpPr/>
          <p:nvPr/>
        </p:nvSpPr>
        <p:spPr bwMode="white">
          <a:xfrm>
            <a:off x="335360" y="1916832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8D4E89-F72C-9AC2-3E38-2FC33F239819}"/>
              </a:ext>
            </a:extLst>
          </p:cNvPr>
          <p:cNvSpPr/>
          <p:nvPr/>
        </p:nvSpPr>
        <p:spPr bwMode="white">
          <a:xfrm>
            <a:off x="335360" y="2846638"/>
            <a:ext cx="5688632" cy="4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8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DDB58-BD89-4EFB-17CD-465A50EBEB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43"/>
          <a:stretch/>
        </p:blipFill>
        <p:spPr>
          <a:xfrm>
            <a:off x="373443" y="938263"/>
            <a:ext cx="11520000" cy="155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E896BC7-ED07-9A3A-099C-04A405B1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5" y="2636912"/>
            <a:ext cx="11520000" cy="334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369485" y="956258"/>
            <a:ext cx="9110891" cy="5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263352" y="1916832"/>
            <a:ext cx="2952328" cy="52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394135" y="2664133"/>
            <a:ext cx="9950337" cy="52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394135" y="3546036"/>
            <a:ext cx="10454393" cy="60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479376" y="4462304"/>
            <a:ext cx="7992888" cy="52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E830D2-EF66-4EE6-2AC6-A249AAAF93FA}"/>
              </a:ext>
            </a:extLst>
          </p:cNvPr>
          <p:cNvSpPr/>
          <p:nvPr/>
        </p:nvSpPr>
        <p:spPr bwMode="white">
          <a:xfrm>
            <a:off x="394135" y="5358623"/>
            <a:ext cx="9662305" cy="52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6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23A49-9C7B-7C2E-4264-14D83B7A8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00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4B823-7BC4-864B-D252-F9125B07A014}"/>
              </a:ext>
            </a:extLst>
          </p:cNvPr>
          <p:cNvSpPr/>
          <p:nvPr/>
        </p:nvSpPr>
        <p:spPr bwMode="white">
          <a:xfrm>
            <a:off x="8544682" y="3142897"/>
            <a:ext cx="275462" cy="31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52E25-CBD7-435D-47AB-7EF23F345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1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172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9D091-128C-136B-1E9D-0648BF7E32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91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66B95-1E06-D289-47BD-0771794603BB}"/>
              </a:ext>
            </a:extLst>
          </p:cNvPr>
          <p:cNvSpPr/>
          <p:nvPr/>
        </p:nvSpPr>
        <p:spPr bwMode="white">
          <a:xfrm>
            <a:off x="6742765" y="2957113"/>
            <a:ext cx="4141487" cy="4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37159-B4AB-D591-FB17-889C1F4DA00B}"/>
              </a:ext>
            </a:extLst>
          </p:cNvPr>
          <p:cNvSpPr/>
          <p:nvPr/>
        </p:nvSpPr>
        <p:spPr bwMode="white">
          <a:xfrm>
            <a:off x="335360" y="3976147"/>
            <a:ext cx="1447140" cy="43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61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2F844-5D9A-F00D-A046-402FC9981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3377A5-0CEA-8275-F77B-C18AAA2E47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2" r="7915" b="76096"/>
          <a:stretch/>
        </p:blipFill>
        <p:spPr>
          <a:xfrm>
            <a:off x="7104112" y="4365104"/>
            <a:ext cx="3603958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736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92C0B-733F-AA8E-3C2D-22C814AFB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2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E9887-1852-DBCB-1EA2-E3822DE1C756}"/>
              </a:ext>
            </a:extLst>
          </p:cNvPr>
          <p:cNvSpPr/>
          <p:nvPr/>
        </p:nvSpPr>
        <p:spPr bwMode="white">
          <a:xfrm>
            <a:off x="5879976" y="2924944"/>
            <a:ext cx="18002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3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377A5-0CEA-8275-F77B-C18AAA2E4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11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CD00B-25DA-EB4E-F2FD-7388BE059C90}"/>
              </a:ext>
            </a:extLst>
          </p:cNvPr>
          <p:cNvSpPr/>
          <p:nvPr/>
        </p:nvSpPr>
        <p:spPr bwMode="white">
          <a:xfrm>
            <a:off x="696823" y="975331"/>
            <a:ext cx="3505520" cy="28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A7C14-8DBA-E3E0-C6B0-1F5955045FFE}"/>
              </a:ext>
            </a:extLst>
          </p:cNvPr>
          <p:cNvSpPr/>
          <p:nvPr/>
        </p:nvSpPr>
        <p:spPr bwMode="white">
          <a:xfrm>
            <a:off x="696822" y="1484785"/>
            <a:ext cx="3815002" cy="30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5ABF03-370E-FFC0-D00B-9D40A9B32A4F}"/>
              </a:ext>
            </a:extLst>
          </p:cNvPr>
          <p:cNvSpPr/>
          <p:nvPr/>
        </p:nvSpPr>
        <p:spPr bwMode="white">
          <a:xfrm>
            <a:off x="772148" y="2012595"/>
            <a:ext cx="3307628" cy="33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E87D2C-0F57-A159-1F73-C34C281BB3A4}"/>
              </a:ext>
            </a:extLst>
          </p:cNvPr>
          <p:cNvSpPr/>
          <p:nvPr/>
        </p:nvSpPr>
        <p:spPr bwMode="white">
          <a:xfrm>
            <a:off x="772148" y="2569080"/>
            <a:ext cx="3811684" cy="35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BBE86C0-AEEC-A412-A0F3-FE17FF6934E4}"/>
              </a:ext>
            </a:extLst>
          </p:cNvPr>
          <p:cNvSpPr/>
          <p:nvPr/>
        </p:nvSpPr>
        <p:spPr bwMode="white">
          <a:xfrm>
            <a:off x="772148" y="3145144"/>
            <a:ext cx="1435420" cy="64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AC04D5F-8FC8-E800-A770-4CCCFFFD38AF}"/>
              </a:ext>
            </a:extLst>
          </p:cNvPr>
          <p:cNvSpPr/>
          <p:nvPr/>
        </p:nvSpPr>
        <p:spPr bwMode="white">
          <a:xfrm>
            <a:off x="772148" y="4090349"/>
            <a:ext cx="1435420" cy="55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F794B27-5622-A918-D60A-7C92C9758457}"/>
              </a:ext>
            </a:extLst>
          </p:cNvPr>
          <p:cNvSpPr/>
          <p:nvPr/>
        </p:nvSpPr>
        <p:spPr bwMode="white">
          <a:xfrm>
            <a:off x="772148" y="4948142"/>
            <a:ext cx="25155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0F29126-E643-4151-305B-3AF5EBA99D2B}"/>
              </a:ext>
            </a:extLst>
          </p:cNvPr>
          <p:cNvSpPr/>
          <p:nvPr/>
        </p:nvSpPr>
        <p:spPr bwMode="white">
          <a:xfrm>
            <a:off x="772148" y="5877272"/>
            <a:ext cx="4099716" cy="78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9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5" grpId="0" animBg="1"/>
      <p:bldP spid="20" grpId="0" animBg="1"/>
      <p:bldP spid="26" grpId="0" animBg="1"/>
      <p:bldP spid="32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F9C45-24A3-0845-6292-ECFF635F8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41145"/>
            <a:ext cx="9001000" cy="347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88FAB9-E9A0-9086-2B73-3A562B1FA7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2" t="3958" r="26572" b="33908"/>
          <a:stretch/>
        </p:blipFill>
        <p:spPr>
          <a:xfrm>
            <a:off x="8112224" y="3645024"/>
            <a:ext cx="3960440" cy="231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888FAB9-E9A0-9086-2B73-3A562B1FA7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65" r="20658" b="4742"/>
          <a:stretch/>
        </p:blipFill>
        <p:spPr>
          <a:xfrm>
            <a:off x="839416" y="4478750"/>
            <a:ext cx="7141587" cy="106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28A99-D1D2-629F-2A97-43623BFEAEE7}"/>
              </a:ext>
            </a:extLst>
          </p:cNvPr>
          <p:cNvSpPr/>
          <p:nvPr/>
        </p:nvSpPr>
        <p:spPr bwMode="white">
          <a:xfrm>
            <a:off x="839416" y="4478750"/>
            <a:ext cx="7141587" cy="106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EC120-1B6E-44F0-66BF-D79D9C53F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1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3C482-9135-1FA8-C23F-6DC1E809F5B9}"/>
              </a:ext>
            </a:extLst>
          </p:cNvPr>
          <p:cNvSpPr/>
          <p:nvPr/>
        </p:nvSpPr>
        <p:spPr bwMode="white">
          <a:xfrm>
            <a:off x="10794409" y="3101846"/>
            <a:ext cx="380826" cy="4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54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B00CA-136D-4EE4-8F03-69524A0E0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9705D-C399-60BB-CB53-C49E4085364C}"/>
              </a:ext>
            </a:extLst>
          </p:cNvPr>
          <p:cNvSpPr/>
          <p:nvPr/>
        </p:nvSpPr>
        <p:spPr bwMode="white">
          <a:xfrm>
            <a:off x="10784888" y="2950478"/>
            <a:ext cx="352264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A1F86C-B1E1-B93A-8EF2-D63D24114B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2" r="67085"/>
          <a:stretch/>
        </p:blipFill>
        <p:spPr>
          <a:xfrm>
            <a:off x="9336360" y="3573016"/>
            <a:ext cx="2766281" cy="310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840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15D1C-FC5B-8E54-32CA-689851875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9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E08B52-7155-F0A9-15EA-F2BBABC81739}"/>
              </a:ext>
            </a:extLst>
          </p:cNvPr>
          <p:cNvSpPr/>
          <p:nvPr/>
        </p:nvSpPr>
        <p:spPr bwMode="white">
          <a:xfrm>
            <a:off x="8904312" y="1916833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AA1F86C-B1E1-B93A-8EF2-D63D24114B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2" t="30217" r="8954"/>
          <a:stretch/>
        </p:blipFill>
        <p:spPr>
          <a:xfrm>
            <a:off x="3935760" y="2852936"/>
            <a:ext cx="4608512" cy="3179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946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C3624-3827-1E3D-7CA7-7FD8F2848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9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6080F-2E8F-0B15-899F-19BBAAD43E52}"/>
              </a:ext>
            </a:extLst>
          </p:cNvPr>
          <p:cNvSpPr/>
          <p:nvPr/>
        </p:nvSpPr>
        <p:spPr bwMode="white">
          <a:xfrm>
            <a:off x="4439816" y="2780928"/>
            <a:ext cx="19179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39B1EC-3510-126B-3811-B96C8ED8725C}"/>
              </a:ext>
            </a:extLst>
          </p:cNvPr>
          <p:cNvSpPr/>
          <p:nvPr/>
        </p:nvSpPr>
        <p:spPr bwMode="white">
          <a:xfrm>
            <a:off x="9048329" y="4692909"/>
            <a:ext cx="2726708" cy="4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6B4B66-D106-5872-A106-2029EB3ED885}"/>
              </a:ext>
            </a:extLst>
          </p:cNvPr>
          <p:cNvSpPr/>
          <p:nvPr/>
        </p:nvSpPr>
        <p:spPr bwMode="white">
          <a:xfrm>
            <a:off x="983432" y="5589240"/>
            <a:ext cx="25276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3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F7F78-DF97-B598-D618-26BE3EC27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B2EA5-4323-32AD-2AB0-4EA780346391}"/>
              </a:ext>
            </a:extLst>
          </p:cNvPr>
          <p:cNvSpPr/>
          <p:nvPr/>
        </p:nvSpPr>
        <p:spPr bwMode="white">
          <a:xfrm>
            <a:off x="10756326" y="4014572"/>
            <a:ext cx="447471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14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83A26-E0B6-3020-8684-11A8ECEBC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9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6A7F8-AB24-8FA4-5C42-06A12EA51719}"/>
              </a:ext>
            </a:extLst>
          </p:cNvPr>
          <p:cNvSpPr/>
          <p:nvPr/>
        </p:nvSpPr>
        <p:spPr bwMode="white">
          <a:xfrm>
            <a:off x="10775368" y="2911155"/>
            <a:ext cx="352264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9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2023-11-18T07:55:00Z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