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3090862"/>
            <a:ext cx="91535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9715C-2227-A533-DE37-8BAF2F8A4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0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D617F-9D30-3C1C-F64B-8431CA47BB65}"/>
              </a:ext>
            </a:extLst>
          </p:cNvPr>
          <p:cNvSpPr/>
          <p:nvPr/>
        </p:nvSpPr>
        <p:spPr bwMode="white">
          <a:xfrm>
            <a:off x="335360" y="1890749"/>
            <a:ext cx="5112568" cy="4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42BF1D-CB7F-603F-CF2E-A4E0FC6793E2}"/>
              </a:ext>
            </a:extLst>
          </p:cNvPr>
          <p:cNvSpPr/>
          <p:nvPr/>
        </p:nvSpPr>
        <p:spPr bwMode="white">
          <a:xfrm>
            <a:off x="5447929" y="1881223"/>
            <a:ext cx="5750506" cy="4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B7D117-420C-1BFF-BB52-A93599B2770B}"/>
              </a:ext>
            </a:extLst>
          </p:cNvPr>
          <p:cNvSpPr/>
          <p:nvPr/>
        </p:nvSpPr>
        <p:spPr bwMode="white">
          <a:xfrm>
            <a:off x="335360" y="2662391"/>
            <a:ext cx="10815471" cy="4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DD6540-39ED-3860-71B5-37CE487C9193}"/>
              </a:ext>
            </a:extLst>
          </p:cNvPr>
          <p:cNvSpPr/>
          <p:nvPr/>
        </p:nvSpPr>
        <p:spPr bwMode="white">
          <a:xfrm>
            <a:off x="335360" y="3472138"/>
            <a:ext cx="1807339" cy="4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6C7C00F-47EE-4450-4C44-D8C30B0F941D}"/>
              </a:ext>
            </a:extLst>
          </p:cNvPr>
          <p:cNvSpPr/>
          <p:nvPr/>
        </p:nvSpPr>
        <p:spPr bwMode="white">
          <a:xfrm>
            <a:off x="2142699" y="3453085"/>
            <a:ext cx="9036693" cy="4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288C74-1FCA-A4C4-A8A6-F4F195F92C22}"/>
              </a:ext>
            </a:extLst>
          </p:cNvPr>
          <p:cNvSpPr/>
          <p:nvPr/>
        </p:nvSpPr>
        <p:spPr bwMode="white">
          <a:xfrm>
            <a:off x="335360" y="4272359"/>
            <a:ext cx="8280000" cy="4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C4177E2-DA49-4B5D-A370-2AE0A37B091A}"/>
              </a:ext>
            </a:extLst>
          </p:cNvPr>
          <p:cNvSpPr/>
          <p:nvPr/>
        </p:nvSpPr>
        <p:spPr bwMode="white">
          <a:xfrm>
            <a:off x="8615360" y="4253306"/>
            <a:ext cx="2554513" cy="4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CBC5E26-30FA-0188-109B-850A828E9B96}"/>
              </a:ext>
            </a:extLst>
          </p:cNvPr>
          <p:cNvSpPr/>
          <p:nvPr/>
        </p:nvSpPr>
        <p:spPr bwMode="white">
          <a:xfrm>
            <a:off x="335359" y="5013176"/>
            <a:ext cx="10863075" cy="65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3D2E14C-6155-7142-2C2E-CD7F9601BD25}"/>
              </a:ext>
            </a:extLst>
          </p:cNvPr>
          <p:cNvSpPr/>
          <p:nvPr/>
        </p:nvSpPr>
        <p:spPr bwMode="white">
          <a:xfrm>
            <a:off x="335360" y="5844222"/>
            <a:ext cx="6940561" cy="4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3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9" grpId="0" animBg="1"/>
      <p:bldP spid="20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666EB-5133-7070-B054-12E1E38221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407368" y="764703"/>
            <a:ext cx="8928992" cy="599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B8C9C-1019-708F-7D34-A9976615C735}"/>
              </a:ext>
            </a:extLst>
          </p:cNvPr>
          <p:cNvSpPr/>
          <p:nvPr/>
        </p:nvSpPr>
        <p:spPr bwMode="white">
          <a:xfrm>
            <a:off x="8256240" y="3490090"/>
            <a:ext cx="679236" cy="54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0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FBF7B-C3ED-23B4-AB13-FCC1B93F3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6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B5F19-85AB-E7EE-09BC-20009C57FD36}"/>
              </a:ext>
            </a:extLst>
          </p:cNvPr>
          <p:cNvSpPr/>
          <p:nvPr/>
        </p:nvSpPr>
        <p:spPr bwMode="white">
          <a:xfrm>
            <a:off x="10794409" y="4475623"/>
            <a:ext cx="390346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143C992-E8CA-FAC9-2DB2-BE4A7A1021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67" b="82699"/>
          <a:stretch/>
        </p:blipFill>
        <p:spPr>
          <a:xfrm>
            <a:off x="983432" y="6107164"/>
            <a:ext cx="7848872" cy="63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407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3C992-E8CA-FAC9-2DB2-BE4A7A1021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4"/>
          <a:stretch/>
        </p:blipFill>
        <p:spPr>
          <a:xfrm>
            <a:off x="407368" y="980728"/>
            <a:ext cx="11520000" cy="272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113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20EB7-56A5-0446-260B-A7513EF199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98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48353-9F63-BE15-9136-45FF8E458D64}"/>
              </a:ext>
            </a:extLst>
          </p:cNvPr>
          <p:cNvSpPr/>
          <p:nvPr/>
        </p:nvSpPr>
        <p:spPr bwMode="white">
          <a:xfrm>
            <a:off x="9749213" y="2662388"/>
            <a:ext cx="335172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8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93E40-9444-3A0F-0E08-88AE086D8A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407368" y="764704"/>
            <a:ext cx="8712968" cy="606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C7162-265F-52F9-2D7B-113CCC51AC07}"/>
              </a:ext>
            </a:extLst>
          </p:cNvPr>
          <p:cNvSpPr/>
          <p:nvPr/>
        </p:nvSpPr>
        <p:spPr bwMode="white">
          <a:xfrm>
            <a:off x="8040216" y="1412776"/>
            <a:ext cx="66455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91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B67FC-0016-C47E-FCA4-B5D8908B49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9"/>
          <a:stretch/>
        </p:blipFill>
        <p:spPr>
          <a:xfrm>
            <a:off x="407368" y="764704"/>
            <a:ext cx="9519838" cy="59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38211-1DCF-7D49-1734-F2DC1AB57E19}"/>
              </a:ext>
            </a:extLst>
          </p:cNvPr>
          <p:cNvSpPr/>
          <p:nvPr/>
        </p:nvSpPr>
        <p:spPr bwMode="white">
          <a:xfrm>
            <a:off x="3791744" y="6021289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85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CDD09-992A-EF53-3966-2F05545127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97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484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4279B-8189-784A-BC65-35522741F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8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6EA4DB-9778-1D75-09B2-70CA7AFACD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645024"/>
            <a:ext cx="11520000" cy="162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E43F67-A605-1E4C-9D0D-5F36235499E4}"/>
              </a:ext>
            </a:extLst>
          </p:cNvPr>
          <p:cNvSpPr/>
          <p:nvPr/>
        </p:nvSpPr>
        <p:spPr bwMode="white">
          <a:xfrm>
            <a:off x="407368" y="3664169"/>
            <a:ext cx="5455338" cy="46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8927F-0AA3-CB68-25A7-00B04FD37743}"/>
              </a:ext>
            </a:extLst>
          </p:cNvPr>
          <p:cNvSpPr/>
          <p:nvPr/>
        </p:nvSpPr>
        <p:spPr bwMode="white">
          <a:xfrm>
            <a:off x="407368" y="4496995"/>
            <a:ext cx="4655602" cy="46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3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42784-8C56-7D3F-4858-770C299021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700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88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C2CB9-A41F-3547-4156-03FF85B9B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3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CEB7F1-4B0F-9F39-2A0A-D610C8CF6730}"/>
              </a:ext>
            </a:extLst>
          </p:cNvPr>
          <p:cNvSpPr/>
          <p:nvPr/>
        </p:nvSpPr>
        <p:spPr bwMode="white">
          <a:xfrm>
            <a:off x="7443136" y="2699433"/>
            <a:ext cx="1075834" cy="49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E93597-F0C7-8CF1-7EB1-13BD30EF6F77}"/>
              </a:ext>
            </a:extLst>
          </p:cNvPr>
          <p:cNvSpPr/>
          <p:nvPr/>
        </p:nvSpPr>
        <p:spPr bwMode="white">
          <a:xfrm>
            <a:off x="11251401" y="2708954"/>
            <a:ext cx="580760" cy="44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AAB184-BAE4-F473-61A5-F2FEE3A5D4BE}"/>
              </a:ext>
            </a:extLst>
          </p:cNvPr>
          <p:cNvSpPr/>
          <p:nvPr/>
        </p:nvSpPr>
        <p:spPr bwMode="white">
          <a:xfrm>
            <a:off x="1035731" y="3594390"/>
            <a:ext cx="561719" cy="52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77B3BA-6609-253F-448A-27B835C933E4}"/>
              </a:ext>
            </a:extLst>
          </p:cNvPr>
          <p:cNvSpPr/>
          <p:nvPr/>
        </p:nvSpPr>
        <p:spPr bwMode="white">
          <a:xfrm>
            <a:off x="6967103" y="3584869"/>
            <a:ext cx="1123437" cy="51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AA211D-50BC-1471-241F-5834BE24A182}"/>
              </a:ext>
            </a:extLst>
          </p:cNvPr>
          <p:cNvSpPr/>
          <p:nvPr/>
        </p:nvSpPr>
        <p:spPr bwMode="white">
          <a:xfrm>
            <a:off x="9404392" y="4536950"/>
            <a:ext cx="1028231" cy="46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DE91A-F487-17DF-C213-363994426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"/>
          <a:stretch/>
        </p:blipFill>
        <p:spPr>
          <a:xfrm>
            <a:off x="407368" y="764704"/>
            <a:ext cx="11520000" cy="451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371B32-2494-A178-AEC1-7063676785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92"/>
          <a:stretch/>
        </p:blipFill>
        <p:spPr>
          <a:xfrm>
            <a:off x="407368" y="5085184"/>
            <a:ext cx="11520000" cy="166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8AFDEF-91DE-870B-3BFD-06F2D139E48E}"/>
              </a:ext>
            </a:extLst>
          </p:cNvPr>
          <p:cNvSpPr/>
          <p:nvPr/>
        </p:nvSpPr>
        <p:spPr bwMode="white">
          <a:xfrm>
            <a:off x="3359696" y="6021288"/>
            <a:ext cx="7031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62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71B32-2494-A178-AEC1-7063676785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4"/>
          <a:stretch/>
        </p:blipFill>
        <p:spPr>
          <a:xfrm>
            <a:off x="407368" y="764704"/>
            <a:ext cx="11520000" cy="361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268553"/>
            <a:ext cx="4608512" cy="351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7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ED259-0BC5-742B-2C9C-51984A80A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69587"/>
            <a:ext cx="11520000" cy="4359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947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A7B1D-8320-19B1-9979-FCB7A1276F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1"/>
          <a:stretch/>
        </p:blipFill>
        <p:spPr>
          <a:xfrm>
            <a:off x="373443" y="1052736"/>
            <a:ext cx="11520000" cy="27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BECAE-97A2-9F3B-073B-C43F852FA097}"/>
              </a:ext>
            </a:extLst>
          </p:cNvPr>
          <p:cNvSpPr/>
          <p:nvPr/>
        </p:nvSpPr>
        <p:spPr bwMode="white">
          <a:xfrm>
            <a:off x="335360" y="1141194"/>
            <a:ext cx="2952328" cy="4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4E88A9-82CE-DA55-8062-8797A2F2AAD0}"/>
              </a:ext>
            </a:extLst>
          </p:cNvPr>
          <p:cNvSpPr/>
          <p:nvPr/>
        </p:nvSpPr>
        <p:spPr bwMode="white">
          <a:xfrm>
            <a:off x="335360" y="1916832"/>
            <a:ext cx="561662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E73A1D-1937-BE25-2101-73C8D9830FDA}"/>
              </a:ext>
            </a:extLst>
          </p:cNvPr>
          <p:cNvSpPr/>
          <p:nvPr/>
        </p:nvSpPr>
        <p:spPr bwMode="white">
          <a:xfrm>
            <a:off x="335360" y="3212976"/>
            <a:ext cx="7776864" cy="6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8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7A87C-8E3D-009F-4997-9B847073C6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25440"/>
            <a:ext cx="11520000" cy="351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285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43257-8025-76B6-AFAA-596ED59D1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1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383901-8297-5CC8-396B-F3A537808273}"/>
              </a:ext>
            </a:extLst>
          </p:cNvPr>
          <p:cNvSpPr/>
          <p:nvPr/>
        </p:nvSpPr>
        <p:spPr bwMode="white">
          <a:xfrm>
            <a:off x="10023235" y="1890781"/>
            <a:ext cx="1161520" cy="4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17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01F1D-6BC0-E67C-A966-38AFFFCD58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" b="2338"/>
          <a:stretch/>
        </p:blipFill>
        <p:spPr>
          <a:xfrm>
            <a:off x="407368" y="764704"/>
            <a:ext cx="9721080" cy="606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0D689E-F3C2-B3C9-F5D3-ABAB7808E7A6}"/>
              </a:ext>
            </a:extLst>
          </p:cNvPr>
          <p:cNvSpPr/>
          <p:nvPr/>
        </p:nvSpPr>
        <p:spPr bwMode="white">
          <a:xfrm>
            <a:off x="8961840" y="3186641"/>
            <a:ext cx="662552" cy="48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9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6EF50-6645-A29D-5608-A0FFE4CDB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0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2BE88-33E8-9E7F-9260-83756042ACD9}"/>
              </a:ext>
            </a:extLst>
          </p:cNvPr>
          <p:cNvSpPr/>
          <p:nvPr/>
        </p:nvSpPr>
        <p:spPr bwMode="white">
          <a:xfrm>
            <a:off x="10756326" y="1986220"/>
            <a:ext cx="390346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88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43848-C59D-63CC-FF7C-C88AF09302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407368" y="764704"/>
            <a:ext cx="9721080" cy="599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5D4FE-09BB-0E0A-0504-CC6483B49CE9}"/>
              </a:ext>
            </a:extLst>
          </p:cNvPr>
          <p:cNvSpPr/>
          <p:nvPr/>
        </p:nvSpPr>
        <p:spPr bwMode="white">
          <a:xfrm>
            <a:off x="8955260" y="2276872"/>
            <a:ext cx="597124" cy="47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49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09515-41E0-66A5-9B6E-D4C1C74CA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9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BBDCAD-58E3-B0E0-49F6-4CB79940838F}"/>
              </a:ext>
            </a:extLst>
          </p:cNvPr>
          <p:cNvSpPr/>
          <p:nvPr/>
        </p:nvSpPr>
        <p:spPr bwMode="white">
          <a:xfrm>
            <a:off x="10756326" y="1947415"/>
            <a:ext cx="380826" cy="41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7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97789-3DE3-7D62-5C13-70D5A0840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35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AC42A-76F1-E62C-F95F-031202D48BC6}"/>
              </a:ext>
            </a:extLst>
          </p:cNvPr>
          <p:cNvSpPr/>
          <p:nvPr/>
        </p:nvSpPr>
        <p:spPr bwMode="white">
          <a:xfrm>
            <a:off x="10597870" y="5172970"/>
            <a:ext cx="456693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EE7B5-D6FA-8A08-B11A-40C01CD61224}"/>
              </a:ext>
            </a:extLst>
          </p:cNvPr>
          <p:cNvSpPr/>
          <p:nvPr/>
        </p:nvSpPr>
        <p:spPr bwMode="white">
          <a:xfrm>
            <a:off x="962562" y="5934401"/>
            <a:ext cx="1172998" cy="51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3800DD-B1E1-7008-27E8-7988D05A5045}"/>
              </a:ext>
            </a:extLst>
          </p:cNvPr>
          <p:cNvSpPr/>
          <p:nvPr/>
        </p:nvSpPr>
        <p:spPr bwMode="white">
          <a:xfrm>
            <a:off x="5015881" y="5934401"/>
            <a:ext cx="4265642" cy="49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25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FB691-1D0B-6B94-C9D5-B5C5B8468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8"/>
          <a:stretch/>
        </p:blipFill>
        <p:spPr>
          <a:xfrm>
            <a:off x="720000" y="764704"/>
            <a:ext cx="8976400" cy="601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88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2023-11-17T15:29:44Z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