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3" r:id="rId6"/>
    <p:sldId id="332" r:id="rId7"/>
    <p:sldId id="331" r:id="rId8"/>
    <p:sldId id="337" r:id="rId9"/>
    <p:sldId id="330" r:id="rId10"/>
    <p:sldId id="328" r:id="rId11"/>
    <p:sldId id="338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136261"/>
            <a:ext cx="11305256" cy="5817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DC3E445B-0471-02D2-5A4A-1F3F58EEEF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" r="13954" b="10043"/>
          <a:stretch/>
        </p:blipFill>
        <p:spPr>
          <a:xfrm>
            <a:off x="983432" y="4221088"/>
            <a:ext cx="9912504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E12B207-D3C6-104B-E0C8-193F996193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207"/>
          <a:stretch/>
        </p:blipFill>
        <p:spPr>
          <a:xfrm>
            <a:off x="407368" y="764704"/>
            <a:ext cx="11520000" cy="3825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793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12B207-D3C6-104B-E0C8-193F996193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27"/>
          <a:stretch/>
        </p:blipFill>
        <p:spPr>
          <a:xfrm>
            <a:off x="407368" y="836712"/>
            <a:ext cx="11520000" cy="861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F398BBB-13EA-ABBE-96C5-00B619043B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1055440" y="1698385"/>
            <a:ext cx="10801200" cy="4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6862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3F4057-DB43-6B81-E3B2-29C3EA9881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5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447F8D-F3CA-95FD-610C-F05E6D9DA79B}"/>
              </a:ext>
            </a:extLst>
          </p:cNvPr>
          <p:cNvSpPr/>
          <p:nvPr/>
        </p:nvSpPr>
        <p:spPr bwMode="white">
          <a:xfrm>
            <a:off x="335360" y="995339"/>
            <a:ext cx="8352928" cy="46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BAE3F1-2703-E38A-664B-A9E229187CC3}"/>
              </a:ext>
            </a:extLst>
          </p:cNvPr>
          <p:cNvSpPr/>
          <p:nvPr/>
        </p:nvSpPr>
        <p:spPr bwMode="white">
          <a:xfrm>
            <a:off x="335360" y="1996409"/>
            <a:ext cx="7272808" cy="46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B627AB-A30C-578D-D133-94C4303A8EE8}"/>
              </a:ext>
            </a:extLst>
          </p:cNvPr>
          <p:cNvSpPr/>
          <p:nvPr/>
        </p:nvSpPr>
        <p:spPr bwMode="white">
          <a:xfrm>
            <a:off x="335361" y="2930741"/>
            <a:ext cx="4392488" cy="48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E76236-3FF9-E409-D12C-D13C97C5168A}"/>
              </a:ext>
            </a:extLst>
          </p:cNvPr>
          <p:cNvSpPr/>
          <p:nvPr/>
        </p:nvSpPr>
        <p:spPr bwMode="white">
          <a:xfrm>
            <a:off x="4727849" y="2921207"/>
            <a:ext cx="6470585" cy="46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5CA75D-6C60-D53A-9419-91A020FAE45D}"/>
              </a:ext>
            </a:extLst>
          </p:cNvPr>
          <p:cNvSpPr/>
          <p:nvPr/>
        </p:nvSpPr>
        <p:spPr bwMode="white">
          <a:xfrm>
            <a:off x="335360" y="3874606"/>
            <a:ext cx="4536504" cy="47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88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2A99B-11FC-5D1A-04BE-5C8AB992C4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24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2FDF56-939D-50AA-132A-08E5A84BD9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57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208F9C-0A86-9DB6-E5F1-8D6ADC20ABA4}"/>
              </a:ext>
            </a:extLst>
          </p:cNvPr>
          <p:cNvSpPr/>
          <p:nvPr/>
        </p:nvSpPr>
        <p:spPr bwMode="white">
          <a:xfrm>
            <a:off x="10137483" y="1442863"/>
            <a:ext cx="409388" cy="42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00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CF754-949B-FAED-DF3E-6C9A35CB95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946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76ED89-D746-F3E9-B3D5-52E5F6936639}"/>
              </a:ext>
            </a:extLst>
          </p:cNvPr>
          <p:cNvSpPr/>
          <p:nvPr/>
        </p:nvSpPr>
        <p:spPr bwMode="white">
          <a:xfrm>
            <a:off x="7839267" y="3244720"/>
            <a:ext cx="288973" cy="28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D6AC32F-2911-CC29-E9B1-229E2B336C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7" r="45832" b="10273"/>
          <a:stretch/>
        </p:blipFill>
        <p:spPr>
          <a:xfrm>
            <a:off x="7392144" y="3947808"/>
            <a:ext cx="4608512" cy="2712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603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1015AD-5FF1-AD4E-146D-C8BF19F17C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856984" cy="488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D6AC32F-2911-CC29-E9B1-229E2B336C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18" t="8187" r="2702" b="10273"/>
          <a:stretch/>
        </p:blipFill>
        <p:spPr>
          <a:xfrm>
            <a:off x="9264352" y="1988840"/>
            <a:ext cx="2837963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30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8D5A1-3401-C6EA-9E4D-4B8D0B08AD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4"/>
          <a:stretch/>
        </p:blipFill>
        <p:spPr>
          <a:xfrm>
            <a:off x="720000" y="764704"/>
            <a:ext cx="11520000" cy="4085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8AA494-CD5A-71FF-C43C-0AF035A0CF60}"/>
              </a:ext>
            </a:extLst>
          </p:cNvPr>
          <p:cNvSpPr/>
          <p:nvPr/>
        </p:nvSpPr>
        <p:spPr bwMode="white">
          <a:xfrm>
            <a:off x="6241983" y="3030903"/>
            <a:ext cx="1875570" cy="57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D6AC32F-2911-CC29-E9B1-229E2B336C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18" t="8187" r="2702" b="10273"/>
          <a:stretch/>
        </p:blipFill>
        <p:spPr>
          <a:xfrm>
            <a:off x="4327748" y="3789040"/>
            <a:ext cx="3928491" cy="299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052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46BA93-CE20-EA76-3CDE-FA7EB12AA8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80"/>
          <a:stretch/>
        </p:blipFill>
        <p:spPr>
          <a:xfrm>
            <a:off x="407368" y="900000"/>
            <a:ext cx="11520000" cy="281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04D6FB0-79A4-BABC-8B9D-87AC6E011A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5152" r="5074" b="22339"/>
          <a:stretch/>
        </p:blipFill>
        <p:spPr>
          <a:xfrm>
            <a:off x="6096000" y="2708920"/>
            <a:ext cx="4464496" cy="3864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0338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46BA93-CE20-EA76-3CDE-FA7EB12AA8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52"/>
          <a:stretch/>
        </p:blipFill>
        <p:spPr>
          <a:xfrm>
            <a:off x="407368" y="980728"/>
            <a:ext cx="11520000" cy="1942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53DADB-47D3-6889-E625-9F56AAE818D7}"/>
              </a:ext>
            </a:extLst>
          </p:cNvPr>
          <p:cNvSpPr/>
          <p:nvPr/>
        </p:nvSpPr>
        <p:spPr bwMode="white">
          <a:xfrm>
            <a:off x="2578078" y="2132296"/>
            <a:ext cx="609322" cy="4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B12282C-C587-5053-D380-D5EACA9F13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4" b="40201"/>
          <a:stretch/>
        </p:blipFill>
        <p:spPr>
          <a:xfrm>
            <a:off x="1055440" y="3068960"/>
            <a:ext cx="10873208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53DADB-47D3-6889-E625-9F56AAE818D7}"/>
              </a:ext>
            </a:extLst>
          </p:cNvPr>
          <p:cNvSpPr/>
          <p:nvPr/>
        </p:nvSpPr>
        <p:spPr bwMode="white">
          <a:xfrm>
            <a:off x="7896200" y="3284984"/>
            <a:ext cx="1512168" cy="573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53DADB-47D3-6889-E625-9F56AAE818D7}"/>
              </a:ext>
            </a:extLst>
          </p:cNvPr>
          <p:cNvSpPr/>
          <p:nvPr/>
        </p:nvSpPr>
        <p:spPr bwMode="white">
          <a:xfrm>
            <a:off x="2351584" y="5229200"/>
            <a:ext cx="1080120" cy="645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02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12282C-C587-5053-D380-D5EACA9F13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09"/>
          <a:stretch/>
        </p:blipFill>
        <p:spPr>
          <a:xfrm>
            <a:off x="407368" y="836727"/>
            <a:ext cx="10440000" cy="1529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04D6FB0-79A4-BABC-8B9D-87AC6E011A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9" b="22219"/>
          <a:stretch/>
        </p:blipFill>
        <p:spPr>
          <a:xfrm>
            <a:off x="1127448" y="2564904"/>
            <a:ext cx="10440000" cy="4104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D706BB-80F1-2356-2A92-9B05166ABDBE}"/>
              </a:ext>
            </a:extLst>
          </p:cNvPr>
          <p:cNvSpPr/>
          <p:nvPr/>
        </p:nvSpPr>
        <p:spPr bwMode="white">
          <a:xfrm>
            <a:off x="1127448" y="2575995"/>
            <a:ext cx="4392488" cy="135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D706BB-80F1-2356-2A92-9B05166ABDBE}"/>
              </a:ext>
            </a:extLst>
          </p:cNvPr>
          <p:cNvSpPr/>
          <p:nvPr/>
        </p:nvSpPr>
        <p:spPr bwMode="white">
          <a:xfrm>
            <a:off x="1199456" y="4293096"/>
            <a:ext cx="49685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72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2023-11-17T07:44:20Z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