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51" r:id="rId13"/>
    <p:sldId id="340" r:id="rId14"/>
    <p:sldId id="338" r:id="rId15"/>
    <p:sldId id="352" r:id="rId16"/>
    <p:sldId id="337" r:id="rId17"/>
    <p:sldId id="334" r:id="rId18"/>
    <p:sldId id="332" r:id="rId19"/>
    <p:sldId id="331" r:id="rId20"/>
    <p:sldId id="328" r:id="rId21"/>
    <p:sldId id="353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FA529-FC0D-4930-9BC9-EB4372D97DB6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FCAEF-6FE8-462C-8C33-F53B10650A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17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FCAEF-6FE8-462C-8C33-F53B10650AC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7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FCAEF-6FE8-462C-8C33-F53B10650AC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89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981325"/>
            <a:ext cx="62484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7912E-17D2-35CE-0D37-8352C7605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97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A7908-C469-1467-9595-E5F484F9D5E7}"/>
              </a:ext>
            </a:extLst>
          </p:cNvPr>
          <p:cNvSpPr/>
          <p:nvPr/>
        </p:nvSpPr>
        <p:spPr bwMode="white">
          <a:xfrm>
            <a:off x="9030984" y="5930226"/>
            <a:ext cx="815513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0BDCE-EA14-FEF2-6205-A9C4DB2B3B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57"/>
          <a:stretch/>
        </p:blipFill>
        <p:spPr>
          <a:xfrm>
            <a:off x="407368" y="900001"/>
            <a:ext cx="11520000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457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0BDCE-EA14-FEF2-6205-A9C4DB2B3B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" t="70817"/>
          <a:stretch/>
        </p:blipFill>
        <p:spPr>
          <a:xfrm>
            <a:off x="335360" y="764704"/>
            <a:ext cx="11015944" cy="172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EB09C8-8710-C9D0-39EF-AB4B56007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3453" b="3588"/>
          <a:stretch/>
        </p:blipFill>
        <p:spPr>
          <a:xfrm>
            <a:off x="1391136" y="2420887"/>
            <a:ext cx="7288840" cy="436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0322" y="2996951"/>
            <a:ext cx="4359654" cy="325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39B12-0818-A8AC-0C98-92E255F06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9012AF-8CAF-7CF6-46AF-60D258EF35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1"/>
          <a:stretch/>
        </p:blipFill>
        <p:spPr>
          <a:xfrm>
            <a:off x="1271464" y="3933056"/>
            <a:ext cx="9937104" cy="201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91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44451-2D29-90D1-12C7-EA11989A28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3"/>
          <a:stretch/>
        </p:blipFill>
        <p:spPr>
          <a:xfrm>
            <a:off x="368405" y="899979"/>
            <a:ext cx="11520000" cy="349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64B3D-4275-E073-3020-0895D53C7C66}"/>
              </a:ext>
            </a:extLst>
          </p:cNvPr>
          <p:cNvSpPr/>
          <p:nvPr/>
        </p:nvSpPr>
        <p:spPr bwMode="white">
          <a:xfrm>
            <a:off x="335360" y="999167"/>
            <a:ext cx="10945216" cy="58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E7489B-7AF9-7CDC-595B-F22F6CBB831A}"/>
              </a:ext>
            </a:extLst>
          </p:cNvPr>
          <p:cNvSpPr/>
          <p:nvPr/>
        </p:nvSpPr>
        <p:spPr bwMode="white">
          <a:xfrm>
            <a:off x="368404" y="1874724"/>
            <a:ext cx="1224000" cy="60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CCF412-54EE-848E-57F8-56621C31F509}"/>
              </a:ext>
            </a:extLst>
          </p:cNvPr>
          <p:cNvSpPr/>
          <p:nvPr/>
        </p:nvSpPr>
        <p:spPr bwMode="white">
          <a:xfrm>
            <a:off x="1593714" y="1877995"/>
            <a:ext cx="4502285" cy="59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A30BF7F-575E-4FE1-C715-7FD20B36E885}"/>
              </a:ext>
            </a:extLst>
          </p:cNvPr>
          <p:cNvSpPr/>
          <p:nvPr/>
        </p:nvSpPr>
        <p:spPr bwMode="white">
          <a:xfrm>
            <a:off x="6101847" y="1874724"/>
            <a:ext cx="5178729" cy="56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C40DBD-FE2D-08E4-2174-1EB601E5505F}"/>
              </a:ext>
            </a:extLst>
          </p:cNvPr>
          <p:cNvSpPr/>
          <p:nvPr/>
        </p:nvSpPr>
        <p:spPr bwMode="white">
          <a:xfrm>
            <a:off x="402727" y="2883918"/>
            <a:ext cx="4948624" cy="54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1030D3-31C8-5AEA-C79E-70771A41637F}"/>
              </a:ext>
            </a:extLst>
          </p:cNvPr>
          <p:cNvSpPr/>
          <p:nvPr/>
        </p:nvSpPr>
        <p:spPr bwMode="white">
          <a:xfrm>
            <a:off x="402726" y="3835263"/>
            <a:ext cx="2884961" cy="56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5EEB09C8-8710-C9D0-39EF-AB4B56007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6" t="14870" r="13453" b="13351"/>
          <a:stretch/>
        </p:blipFill>
        <p:spPr>
          <a:xfrm>
            <a:off x="6240016" y="3284984"/>
            <a:ext cx="4431662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343939"/>
            <a:ext cx="4359654" cy="325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5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44451-2D29-90D1-12C7-EA11989A28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368405" y="980728"/>
            <a:ext cx="11520000" cy="281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64B3D-4275-E073-3020-0895D53C7C66}"/>
              </a:ext>
            </a:extLst>
          </p:cNvPr>
          <p:cNvSpPr/>
          <p:nvPr/>
        </p:nvSpPr>
        <p:spPr bwMode="white">
          <a:xfrm>
            <a:off x="376861" y="999166"/>
            <a:ext cx="5935163" cy="5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E7489B-7AF9-7CDC-595B-F22F6CBB831A}"/>
              </a:ext>
            </a:extLst>
          </p:cNvPr>
          <p:cNvSpPr/>
          <p:nvPr/>
        </p:nvSpPr>
        <p:spPr bwMode="white">
          <a:xfrm>
            <a:off x="368404" y="1844824"/>
            <a:ext cx="10912171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1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25CCD-B3AF-FC98-9E18-4837141268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23667"/>
            <a:ext cx="9027898" cy="3557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B0C52B-834C-A880-6CBF-E0B7238FD49F}"/>
              </a:ext>
            </a:extLst>
          </p:cNvPr>
          <p:cNvSpPr/>
          <p:nvPr/>
        </p:nvSpPr>
        <p:spPr bwMode="white">
          <a:xfrm>
            <a:off x="8400256" y="4033322"/>
            <a:ext cx="576064" cy="52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17774C-A384-9B73-0B3D-B71ABCE07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r="72571" b="6945"/>
          <a:stretch/>
        </p:blipFill>
        <p:spPr>
          <a:xfrm>
            <a:off x="9391468" y="476672"/>
            <a:ext cx="2664296" cy="309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04B65A9-6E00-3A22-619D-D242D4BCBF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82"/>
          <a:stretch/>
        </p:blipFill>
        <p:spPr>
          <a:xfrm>
            <a:off x="839416" y="4716549"/>
            <a:ext cx="9027898" cy="130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E017774C-A384-9B73-0B3D-B71ABCE07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6957" r="44582" b="6945"/>
          <a:stretch/>
        </p:blipFill>
        <p:spPr>
          <a:xfrm>
            <a:off x="9408368" y="3579816"/>
            <a:ext cx="2646845" cy="309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01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96584-8933-BDB0-0D3F-39A175074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A31C4-40AD-BAAA-1775-3D00C68F713F}"/>
              </a:ext>
            </a:extLst>
          </p:cNvPr>
          <p:cNvSpPr/>
          <p:nvPr/>
        </p:nvSpPr>
        <p:spPr bwMode="white">
          <a:xfrm>
            <a:off x="10756326" y="3091151"/>
            <a:ext cx="390346" cy="40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8E7771-154C-095E-08A1-B5C6E527DC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7" r="47708" b="5495"/>
          <a:stretch/>
        </p:blipFill>
        <p:spPr>
          <a:xfrm>
            <a:off x="3575720" y="2609822"/>
            <a:ext cx="5400600" cy="413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140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1D0CE-8806-09DF-43D1-B09ACD86A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70470"/>
            <a:ext cx="11520000" cy="404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559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7D151-0D41-5217-00AC-1CC1F46E3A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80728"/>
            <a:ext cx="9728000" cy="2300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C2FC7FC-9E68-B764-80E7-98366515FD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2"/>
          <a:stretch/>
        </p:blipFill>
        <p:spPr>
          <a:xfrm>
            <a:off x="1204690" y="3440591"/>
            <a:ext cx="2736304" cy="77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F9953-AB9C-54A1-3EB7-0682EC71CC5D}"/>
              </a:ext>
            </a:extLst>
          </p:cNvPr>
          <p:cNvSpPr/>
          <p:nvPr/>
        </p:nvSpPr>
        <p:spPr bwMode="white">
          <a:xfrm>
            <a:off x="1559496" y="3440592"/>
            <a:ext cx="797322" cy="57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60D8B36-712E-3CF3-4CD8-595A909313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" r="12079" b="6927"/>
          <a:stretch/>
        </p:blipFill>
        <p:spPr>
          <a:xfrm>
            <a:off x="3930290" y="3427655"/>
            <a:ext cx="8142374" cy="324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61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1C5CE-C016-7640-A9D1-B237103EA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9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CDE43B-79F2-0E78-8619-8A8BB7CED3FC}"/>
              </a:ext>
            </a:extLst>
          </p:cNvPr>
          <p:cNvSpPr/>
          <p:nvPr/>
        </p:nvSpPr>
        <p:spPr bwMode="white">
          <a:xfrm>
            <a:off x="10794409" y="5054836"/>
            <a:ext cx="380826" cy="4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58CFE-8CD4-3187-766C-2B45175C0E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06"/>
          <a:stretch/>
        </p:blipFill>
        <p:spPr>
          <a:xfrm>
            <a:off x="407368" y="900000"/>
            <a:ext cx="11520000" cy="44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19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58CFE-8CD4-3187-766C-2B45175C0E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70981"/>
          <a:stretch/>
        </p:blipFill>
        <p:spPr>
          <a:xfrm>
            <a:off x="335360" y="764704"/>
            <a:ext cx="8568952" cy="157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FA888C-5F43-69EB-A926-37C86BAE8F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188" b="2338"/>
          <a:stretch/>
        </p:blipFill>
        <p:spPr>
          <a:xfrm>
            <a:off x="1847528" y="2060848"/>
            <a:ext cx="6120680" cy="4750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36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6E446-2325-5AFC-2379-05590DA68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8"/>
          <a:stretch/>
        </p:blipFill>
        <p:spPr>
          <a:xfrm>
            <a:off x="407368" y="900000"/>
            <a:ext cx="11520000" cy="579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7B82E-0372-7DAB-D865-8942B9296DD3}"/>
              </a:ext>
            </a:extLst>
          </p:cNvPr>
          <p:cNvSpPr/>
          <p:nvPr/>
        </p:nvSpPr>
        <p:spPr bwMode="white">
          <a:xfrm>
            <a:off x="4306586" y="980729"/>
            <a:ext cx="9973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77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44437-79FD-A8C1-09DC-E012E32C85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00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0E08C-72CF-8F31-A222-E3261A2E2A15}"/>
              </a:ext>
            </a:extLst>
          </p:cNvPr>
          <p:cNvSpPr/>
          <p:nvPr/>
        </p:nvSpPr>
        <p:spPr bwMode="white">
          <a:xfrm>
            <a:off x="689583" y="991307"/>
            <a:ext cx="3966257" cy="121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B3A293-74D3-8F93-64AF-D2F63962548A}"/>
              </a:ext>
            </a:extLst>
          </p:cNvPr>
          <p:cNvSpPr/>
          <p:nvPr/>
        </p:nvSpPr>
        <p:spPr bwMode="white">
          <a:xfrm>
            <a:off x="803644" y="2369488"/>
            <a:ext cx="1403923" cy="55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D79426D-7D05-C6B5-6A87-4E3BE5C87A56}"/>
              </a:ext>
            </a:extLst>
          </p:cNvPr>
          <p:cNvSpPr/>
          <p:nvPr/>
        </p:nvSpPr>
        <p:spPr bwMode="white">
          <a:xfrm>
            <a:off x="2207567" y="2369489"/>
            <a:ext cx="2448273" cy="55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ABAC53A-7D27-D1A3-1114-C5668AEB9049}"/>
              </a:ext>
            </a:extLst>
          </p:cNvPr>
          <p:cNvSpPr/>
          <p:nvPr/>
        </p:nvSpPr>
        <p:spPr bwMode="white">
          <a:xfrm>
            <a:off x="720000" y="3175561"/>
            <a:ext cx="2639696" cy="54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4D5B193-AF1B-8A53-3723-CDD676D1AA37}"/>
              </a:ext>
            </a:extLst>
          </p:cNvPr>
          <p:cNvSpPr/>
          <p:nvPr/>
        </p:nvSpPr>
        <p:spPr bwMode="white">
          <a:xfrm>
            <a:off x="689583" y="3967648"/>
            <a:ext cx="3966257" cy="120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50638E6-0B26-5A35-384D-7531A45ECBBA}"/>
              </a:ext>
            </a:extLst>
          </p:cNvPr>
          <p:cNvSpPr/>
          <p:nvPr/>
        </p:nvSpPr>
        <p:spPr bwMode="white">
          <a:xfrm>
            <a:off x="689583" y="5594741"/>
            <a:ext cx="3894249" cy="59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B6F2E34-DF68-587F-0F2B-54A6AAC72F42}"/>
              </a:ext>
            </a:extLst>
          </p:cNvPr>
          <p:cNvSpPr/>
          <p:nvPr/>
        </p:nvSpPr>
        <p:spPr bwMode="white">
          <a:xfrm>
            <a:off x="689583" y="6188241"/>
            <a:ext cx="8502761" cy="4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5B3A293-74D3-8F93-64AF-D2F63962548A}"/>
              </a:ext>
            </a:extLst>
          </p:cNvPr>
          <p:cNvSpPr/>
          <p:nvPr/>
        </p:nvSpPr>
        <p:spPr bwMode="white">
          <a:xfrm>
            <a:off x="6074553" y="4264787"/>
            <a:ext cx="813536" cy="38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1" grpId="0" animBg="1"/>
      <p:bldP spid="22" grpId="0" animBg="1"/>
      <p:bldP spid="30" grpId="0" animBg="1"/>
      <p:bldP spid="31" grpId="0" animBg="1"/>
      <p:bldP spid="37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41BC6-4935-636A-F034-C32DABC6D9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6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778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32CC7-24A2-B6A2-91D5-3AEBA292C0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407368" y="764701"/>
            <a:ext cx="9936000" cy="600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629DF-F8C2-427E-0C9B-F8C4BBA810EE}"/>
              </a:ext>
            </a:extLst>
          </p:cNvPr>
          <p:cNvSpPr/>
          <p:nvPr/>
        </p:nvSpPr>
        <p:spPr bwMode="white">
          <a:xfrm>
            <a:off x="9120336" y="1700808"/>
            <a:ext cx="715422" cy="51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6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D5B95-9DC7-C107-4DC4-320AC41C6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35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0E87B-D43E-8523-0F46-7328C51E321E}"/>
              </a:ext>
            </a:extLst>
          </p:cNvPr>
          <p:cNvSpPr/>
          <p:nvPr/>
        </p:nvSpPr>
        <p:spPr bwMode="white">
          <a:xfrm>
            <a:off x="9397934" y="4850482"/>
            <a:ext cx="1110388" cy="47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1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CEC2C-B1C7-0A62-359E-8866C08B10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8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693FC-16F5-C772-51C6-E29F12CFDD6C}"/>
              </a:ext>
            </a:extLst>
          </p:cNvPr>
          <p:cNvSpPr/>
          <p:nvPr/>
        </p:nvSpPr>
        <p:spPr bwMode="white">
          <a:xfrm>
            <a:off x="10813450" y="5394323"/>
            <a:ext cx="352264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2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EB470-2AF8-8A87-6009-44F7302285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70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BF41A-0D7B-80EB-2BF2-EA80C260F5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358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AFB91-ED30-C028-9E8D-EC479B283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0DF73-CDD9-E488-C8BB-8BFCFB48AB8B}"/>
              </a:ext>
            </a:extLst>
          </p:cNvPr>
          <p:cNvSpPr/>
          <p:nvPr/>
        </p:nvSpPr>
        <p:spPr bwMode="white">
          <a:xfrm>
            <a:off x="681917" y="1033386"/>
            <a:ext cx="10863074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B52668-C856-D597-4779-7E2CA01B4541}"/>
              </a:ext>
            </a:extLst>
          </p:cNvPr>
          <p:cNvSpPr/>
          <p:nvPr/>
        </p:nvSpPr>
        <p:spPr bwMode="white">
          <a:xfrm>
            <a:off x="681917" y="2024257"/>
            <a:ext cx="9302515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82238C-8CCB-E258-D87F-70FF887E8658}"/>
              </a:ext>
            </a:extLst>
          </p:cNvPr>
          <p:cNvSpPr/>
          <p:nvPr/>
        </p:nvSpPr>
        <p:spPr bwMode="white">
          <a:xfrm>
            <a:off x="9984432" y="2024257"/>
            <a:ext cx="1560559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5B6030-5A06-3A87-C313-557860DE8C08}"/>
              </a:ext>
            </a:extLst>
          </p:cNvPr>
          <p:cNvSpPr/>
          <p:nvPr/>
        </p:nvSpPr>
        <p:spPr bwMode="white">
          <a:xfrm>
            <a:off x="681917" y="2937722"/>
            <a:ext cx="10863074" cy="56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5B6030-5A06-3A87-C313-557860DE8C08}"/>
              </a:ext>
            </a:extLst>
          </p:cNvPr>
          <p:cNvSpPr/>
          <p:nvPr/>
        </p:nvSpPr>
        <p:spPr bwMode="white">
          <a:xfrm>
            <a:off x="750036" y="3990199"/>
            <a:ext cx="3329740" cy="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13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</Words>
  <Application>Microsoft Office PowerPoint</Application>
  <PresentationFormat>宽屏</PresentationFormat>
  <Paragraphs>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