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02" r:id="rId2"/>
    <p:sldId id="324" r:id="rId3"/>
    <p:sldId id="349" r:id="rId4"/>
    <p:sldId id="348" r:id="rId5"/>
    <p:sldId id="347" r:id="rId6"/>
    <p:sldId id="345" r:id="rId7"/>
    <p:sldId id="343" r:id="rId8"/>
    <p:sldId id="342" r:id="rId9"/>
    <p:sldId id="341" r:id="rId10"/>
    <p:sldId id="339" r:id="rId11"/>
    <p:sldId id="338" r:id="rId12"/>
    <p:sldId id="337" r:id="rId13"/>
    <p:sldId id="336" r:id="rId14"/>
    <p:sldId id="334" r:id="rId15"/>
    <p:sldId id="333" r:id="rId16"/>
    <p:sldId id="332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63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479ABE-068C-42FE-8D98-01EBD09DC3D6}" type="datetimeFigureOut">
              <a:rPr lang="zh-CN" altLang="en-US" smtClean="0"/>
              <a:t>2023/11/17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BCFD64-BD30-42F7-A83F-E6112C939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618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BCFD64-BD30-42F7-A83F-E6112C9391D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401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3095625"/>
            <a:ext cx="101917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D38567-F372-ABBA-BDA6-266FB9A6D7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235EC7-55C7-D1B4-4B03-E61BFF9C15B0}"/>
              </a:ext>
            </a:extLst>
          </p:cNvPr>
          <p:cNvSpPr/>
          <p:nvPr/>
        </p:nvSpPr>
        <p:spPr bwMode="white">
          <a:xfrm>
            <a:off x="8184233" y="1988840"/>
            <a:ext cx="877416" cy="635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A8E8C8-80D4-2F2E-FA2E-091F3A08C57C}"/>
              </a:ext>
            </a:extLst>
          </p:cNvPr>
          <p:cNvSpPr/>
          <p:nvPr/>
        </p:nvSpPr>
        <p:spPr bwMode="white">
          <a:xfrm>
            <a:off x="10623037" y="4941168"/>
            <a:ext cx="533157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71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005F0E-1C8A-E694-E9A4-54791E1D36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0463206" cy="3277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890388-EF45-F635-AA21-56C6FBD57C99}"/>
              </a:ext>
            </a:extLst>
          </p:cNvPr>
          <p:cNvSpPr/>
          <p:nvPr/>
        </p:nvSpPr>
        <p:spPr bwMode="white">
          <a:xfrm>
            <a:off x="6888088" y="2708920"/>
            <a:ext cx="324036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F878A30-3F7B-DB76-A5FA-C0909EDC96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6" t="3054" r="23955" b="7676"/>
          <a:stretch/>
        </p:blipFill>
        <p:spPr>
          <a:xfrm>
            <a:off x="3647728" y="3524180"/>
            <a:ext cx="2783589" cy="3256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063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4ED078-C853-E029-FB51-47EDC5D8AE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495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F0CE61-695E-5E4D-F17D-51071FCF8918}"/>
              </a:ext>
            </a:extLst>
          </p:cNvPr>
          <p:cNvSpPr/>
          <p:nvPr/>
        </p:nvSpPr>
        <p:spPr bwMode="white">
          <a:xfrm>
            <a:off x="6273446" y="3068961"/>
            <a:ext cx="2198818" cy="51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E4B2E26-A206-8B74-4431-E3D1B632E4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30" r="7893" b="31091"/>
          <a:stretch/>
        </p:blipFill>
        <p:spPr>
          <a:xfrm>
            <a:off x="9278345" y="2348880"/>
            <a:ext cx="2788524" cy="341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5325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4B2E26-A206-8B74-4431-E3D1B632E4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692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716785-AA2E-1458-9E9C-A6B6FA0DEAB9}"/>
              </a:ext>
            </a:extLst>
          </p:cNvPr>
          <p:cNvSpPr/>
          <p:nvPr/>
        </p:nvSpPr>
        <p:spPr bwMode="white">
          <a:xfrm>
            <a:off x="693985" y="1036677"/>
            <a:ext cx="3961855" cy="92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DFD497-B9FF-98B5-C09F-B5DC01205458}"/>
              </a:ext>
            </a:extLst>
          </p:cNvPr>
          <p:cNvSpPr/>
          <p:nvPr/>
        </p:nvSpPr>
        <p:spPr bwMode="white">
          <a:xfrm>
            <a:off x="693984" y="2097557"/>
            <a:ext cx="1945631" cy="109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029FD2-32A7-13A1-3356-1DC6F9A244D0}"/>
              </a:ext>
            </a:extLst>
          </p:cNvPr>
          <p:cNvSpPr/>
          <p:nvPr/>
        </p:nvSpPr>
        <p:spPr bwMode="white">
          <a:xfrm>
            <a:off x="798042" y="3429000"/>
            <a:ext cx="3641774" cy="393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6D73BF9-CEFD-83D2-F025-A83DB2F6F5A9}"/>
              </a:ext>
            </a:extLst>
          </p:cNvPr>
          <p:cNvSpPr/>
          <p:nvPr/>
        </p:nvSpPr>
        <p:spPr bwMode="white">
          <a:xfrm>
            <a:off x="693984" y="4069627"/>
            <a:ext cx="3961855" cy="159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5A16C6F-EA25-94C6-75B7-7F365FFBF945}"/>
              </a:ext>
            </a:extLst>
          </p:cNvPr>
          <p:cNvSpPr/>
          <p:nvPr/>
        </p:nvSpPr>
        <p:spPr bwMode="white">
          <a:xfrm>
            <a:off x="798042" y="5908572"/>
            <a:ext cx="4505870" cy="75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298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3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64782D-D61E-FDF6-7257-DF3CB60FFF7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595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3374D78-8E0E-FDB4-04CC-D6B5CDB3C5A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75" t="4100" r="7820" b="21019"/>
          <a:stretch/>
        </p:blipFill>
        <p:spPr>
          <a:xfrm>
            <a:off x="8688288" y="2852936"/>
            <a:ext cx="3312368" cy="262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321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374D78-8E0E-FDB4-04CC-D6B5CDB3C5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48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632430-0031-08BE-ACB0-C8C9AA7E65B3}"/>
              </a:ext>
            </a:extLst>
          </p:cNvPr>
          <p:cNvSpPr/>
          <p:nvPr/>
        </p:nvSpPr>
        <p:spPr bwMode="white">
          <a:xfrm>
            <a:off x="335359" y="1124745"/>
            <a:ext cx="5150677" cy="53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0A1E2B-3048-3BF1-9927-B84C5A44AADC}"/>
              </a:ext>
            </a:extLst>
          </p:cNvPr>
          <p:cNvSpPr/>
          <p:nvPr/>
        </p:nvSpPr>
        <p:spPr bwMode="white">
          <a:xfrm>
            <a:off x="335360" y="2091600"/>
            <a:ext cx="2999008" cy="48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CF2BF6-E9A1-A811-5B5E-763AC283F610}"/>
              </a:ext>
            </a:extLst>
          </p:cNvPr>
          <p:cNvSpPr/>
          <p:nvPr/>
        </p:nvSpPr>
        <p:spPr bwMode="white">
          <a:xfrm>
            <a:off x="3334368" y="2082068"/>
            <a:ext cx="2151669" cy="48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5C2227-8523-D244-3650-34B9B0F8D1B2}"/>
              </a:ext>
            </a:extLst>
          </p:cNvPr>
          <p:cNvSpPr/>
          <p:nvPr/>
        </p:nvSpPr>
        <p:spPr bwMode="white">
          <a:xfrm>
            <a:off x="335360" y="2968620"/>
            <a:ext cx="4968552" cy="4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942E89-E508-4798-933A-B958485A4D06}"/>
              </a:ext>
            </a:extLst>
          </p:cNvPr>
          <p:cNvSpPr/>
          <p:nvPr/>
        </p:nvSpPr>
        <p:spPr bwMode="white">
          <a:xfrm>
            <a:off x="335360" y="3826572"/>
            <a:ext cx="5328592" cy="241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06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E3765E-CBFE-0D8A-4190-107CBFC622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692696"/>
            <a:ext cx="11520000" cy="758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0D883D-F30D-322B-51FE-ADCE1030B084}"/>
              </a:ext>
            </a:extLst>
          </p:cNvPr>
          <p:cNvSpPr/>
          <p:nvPr/>
        </p:nvSpPr>
        <p:spPr bwMode="white">
          <a:xfrm>
            <a:off x="396114" y="865834"/>
            <a:ext cx="9876349" cy="59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A0191A5-B311-FFB5-5468-90DB657CEA8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1556792"/>
            <a:ext cx="11520000" cy="52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0D883D-F30D-322B-51FE-ADCE1030B084}"/>
              </a:ext>
            </a:extLst>
          </p:cNvPr>
          <p:cNvSpPr/>
          <p:nvPr/>
        </p:nvSpPr>
        <p:spPr bwMode="white">
          <a:xfrm>
            <a:off x="10272463" y="776679"/>
            <a:ext cx="648073" cy="59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0D883D-F30D-322B-51FE-ADCE1030B084}"/>
              </a:ext>
            </a:extLst>
          </p:cNvPr>
          <p:cNvSpPr/>
          <p:nvPr/>
        </p:nvSpPr>
        <p:spPr bwMode="white">
          <a:xfrm>
            <a:off x="396114" y="1700808"/>
            <a:ext cx="3467638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90D883D-F30D-322B-51FE-ADCE1030B084}"/>
              </a:ext>
            </a:extLst>
          </p:cNvPr>
          <p:cNvSpPr/>
          <p:nvPr/>
        </p:nvSpPr>
        <p:spPr bwMode="white">
          <a:xfrm>
            <a:off x="3863752" y="1700808"/>
            <a:ext cx="3888432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90D883D-F30D-322B-51FE-ADCE1030B084}"/>
              </a:ext>
            </a:extLst>
          </p:cNvPr>
          <p:cNvSpPr/>
          <p:nvPr/>
        </p:nvSpPr>
        <p:spPr bwMode="white">
          <a:xfrm>
            <a:off x="373442" y="3429000"/>
            <a:ext cx="7018701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90D883D-F30D-322B-51FE-ADCE1030B084}"/>
              </a:ext>
            </a:extLst>
          </p:cNvPr>
          <p:cNvSpPr/>
          <p:nvPr/>
        </p:nvSpPr>
        <p:spPr bwMode="white">
          <a:xfrm>
            <a:off x="396114" y="5228402"/>
            <a:ext cx="7212054" cy="59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90D883D-F30D-322B-51FE-ADCE1030B084}"/>
              </a:ext>
            </a:extLst>
          </p:cNvPr>
          <p:cNvSpPr/>
          <p:nvPr/>
        </p:nvSpPr>
        <p:spPr bwMode="white">
          <a:xfrm>
            <a:off x="7392142" y="5228402"/>
            <a:ext cx="2952329" cy="59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90D883D-F30D-322B-51FE-ADCE1030B084}"/>
              </a:ext>
            </a:extLst>
          </p:cNvPr>
          <p:cNvSpPr/>
          <p:nvPr/>
        </p:nvSpPr>
        <p:spPr bwMode="white">
          <a:xfrm>
            <a:off x="396114" y="6177932"/>
            <a:ext cx="7644102" cy="59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20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536A22-2E73-533D-98E5-5FE5F24158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488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251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904D5D-6DFC-0461-0937-AE3B34630A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3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575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3F8061-9AB6-11A7-4DE2-F9957A037C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1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226185-F523-A7FD-D23A-DF3B8D1D8729}"/>
              </a:ext>
            </a:extLst>
          </p:cNvPr>
          <p:cNvSpPr/>
          <p:nvPr/>
        </p:nvSpPr>
        <p:spPr bwMode="white">
          <a:xfrm>
            <a:off x="681917" y="1042917"/>
            <a:ext cx="10670667" cy="49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365A34-A2CF-9C9F-5242-6FC4F32F5ABC}"/>
              </a:ext>
            </a:extLst>
          </p:cNvPr>
          <p:cNvSpPr/>
          <p:nvPr/>
        </p:nvSpPr>
        <p:spPr bwMode="white">
          <a:xfrm>
            <a:off x="872331" y="1948060"/>
            <a:ext cx="1695278" cy="48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A5FB3A-D857-AE66-4108-082E00B87C36}"/>
              </a:ext>
            </a:extLst>
          </p:cNvPr>
          <p:cNvSpPr/>
          <p:nvPr/>
        </p:nvSpPr>
        <p:spPr bwMode="white">
          <a:xfrm>
            <a:off x="681916" y="2843674"/>
            <a:ext cx="7862355" cy="51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0365A34-A2CF-9C9F-5242-6FC4F32F5ABC}"/>
              </a:ext>
            </a:extLst>
          </p:cNvPr>
          <p:cNvSpPr/>
          <p:nvPr/>
        </p:nvSpPr>
        <p:spPr bwMode="white">
          <a:xfrm>
            <a:off x="2572532" y="1948060"/>
            <a:ext cx="2947404" cy="48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76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7FC456-8CCE-E808-8058-B6C357B463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5652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775B87-E194-72EA-0B72-216D503C1AC6}"/>
              </a:ext>
            </a:extLst>
          </p:cNvPr>
          <p:cNvSpPr/>
          <p:nvPr/>
        </p:nvSpPr>
        <p:spPr bwMode="white">
          <a:xfrm>
            <a:off x="8357967" y="3188413"/>
            <a:ext cx="353938" cy="31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C2746D-F6B9-00B4-BC0F-7093B78699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030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341C46-E7EB-F743-0EEC-B2C3E39CAC9F}"/>
              </a:ext>
            </a:extLst>
          </p:cNvPr>
          <p:cNvSpPr/>
          <p:nvPr/>
        </p:nvSpPr>
        <p:spPr bwMode="white">
          <a:xfrm>
            <a:off x="685279" y="1039004"/>
            <a:ext cx="7985781" cy="123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F93177-5F65-07A9-8452-55AB389396A5}"/>
              </a:ext>
            </a:extLst>
          </p:cNvPr>
          <p:cNvSpPr/>
          <p:nvPr/>
        </p:nvSpPr>
        <p:spPr bwMode="white">
          <a:xfrm>
            <a:off x="685279" y="2680995"/>
            <a:ext cx="3437358" cy="43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002093C-E82B-6153-D23D-5BECEF48865D}"/>
              </a:ext>
            </a:extLst>
          </p:cNvPr>
          <p:cNvSpPr/>
          <p:nvPr/>
        </p:nvSpPr>
        <p:spPr bwMode="white">
          <a:xfrm>
            <a:off x="767408" y="3488959"/>
            <a:ext cx="4104456" cy="45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D10E836-A416-C115-482E-2E4F98D950E1}"/>
              </a:ext>
            </a:extLst>
          </p:cNvPr>
          <p:cNvSpPr/>
          <p:nvPr/>
        </p:nvSpPr>
        <p:spPr bwMode="white">
          <a:xfrm>
            <a:off x="767408" y="4322986"/>
            <a:ext cx="7903652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2D087DD-FE70-34D9-C547-1A8FAF411FB5}"/>
              </a:ext>
            </a:extLst>
          </p:cNvPr>
          <p:cNvSpPr/>
          <p:nvPr/>
        </p:nvSpPr>
        <p:spPr bwMode="white">
          <a:xfrm>
            <a:off x="767408" y="5130950"/>
            <a:ext cx="7903651" cy="45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7FED69CF-E896-066B-2B65-E2DADAABBCAA}"/>
              </a:ext>
            </a:extLst>
          </p:cNvPr>
          <p:cNvSpPr/>
          <p:nvPr/>
        </p:nvSpPr>
        <p:spPr bwMode="white">
          <a:xfrm>
            <a:off x="767408" y="5956289"/>
            <a:ext cx="7756089" cy="45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4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5" grpId="0" animBg="1"/>
      <p:bldP spid="20" grpId="0" animBg="1"/>
      <p:bldP spid="28" grpId="0" animBg="1"/>
      <p:bldP spid="3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0047DF-6CDD-EAA3-BC16-C464DDC395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440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3994E8-8CE1-4151-EE21-C85C8D4B16E4}"/>
              </a:ext>
            </a:extLst>
          </p:cNvPr>
          <p:cNvSpPr/>
          <p:nvPr/>
        </p:nvSpPr>
        <p:spPr bwMode="white">
          <a:xfrm>
            <a:off x="335360" y="980728"/>
            <a:ext cx="9086491" cy="55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5CC7942-7C96-2A0F-3068-1A8F31470EDB}"/>
              </a:ext>
            </a:extLst>
          </p:cNvPr>
          <p:cNvSpPr/>
          <p:nvPr/>
        </p:nvSpPr>
        <p:spPr bwMode="white">
          <a:xfrm>
            <a:off x="373444" y="1916833"/>
            <a:ext cx="10475084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1128369-BB74-EC0C-A31E-82BA2B036F86}"/>
              </a:ext>
            </a:extLst>
          </p:cNvPr>
          <p:cNvSpPr/>
          <p:nvPr/>
        </p:nvSpPr>
        <p:spPr bwMode="white">
          <a:xfrm>
            <a:off x="335361" y="3717032"/>
            <a:ext cx="10729191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244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7593A3-6C5B-BCCE-8249-2658ED81B8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2262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DC5942-104E-5B3F-F942-40FB37A586BF}"/>
              </a:ext>
            </a:extLst>
          </p:cNvPr>
          <p:cNvSpPr/>
          <p:nvPr/>
        </p:nvSpPr>
        <p:spPr bwMode="white">
          <a:xfrm>
            <a:off x="10777202" y="2070580"/>
            <a:ext cx="389670" cy="43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431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955D41-1177-72F0-D642-12898CF91A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933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71805B-1FAC-C0A6-A2E4-34F8AFE61FDD}"/>
              </a:ext>
            </a:extLst>
          </p:cNvPr>
          <p:cNvSpPr/>
          <p:nvPr/>
        </p:nvSpPr>
        <p:spPr bwMode="white">
          <a:xfrm>
            <a:off x="10746806" y="3061858"/>
            <a:ext cx="371305" cy="42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25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B30C5D-FC99-60BD-29B0-D3D6B02779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793088" cy="3937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9C9368-F45F-EEDE-70C1-F03F938599D4}"/>
              </a:ext>
            </a:extLst>
          </p:cNvPr>
          <p:cNvSpPr/>
          <p:nvPr/>
        </p:nvSpPr>
        <p:spPr bwMode="white">
          <a:xfrm>
            <a:off x="9048328" y="2564904"/>
            <a:ext cx="5197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30F6C75-7359-4F60-A1C9-3A2D58554B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4" r="66460" b="5255"/>
          <a:stretch/>
        </p:blipFill>
        <p:spPr>
          <a:xfrm>
            <a:off x="8112224" y="3239701"/>
            <a:ext cx="2727410" cy="34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4768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CF2101-CA58-04DF-5946-5BAA470F18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80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C6D0BE-7BC4-661D-4A9E-F82C7CCC4EF4}"/>
              </a:ext>
            </a:extLst>
          </p:cNvPr>
          <p:cNvSpPr/>
          <p:nvPr/>
        </p:nvSpPr>
        <p:spPr bwMode="white">
          <a:xfrm>
            <a:off x="10718244" y="2096329"/>
            <a:ext cx="399867" cy="44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E92774B-601F-9F58-C931-A1455864E7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90" b="26574"/>
          <a:stretch/>
        </p:blipFill>
        <p:spPr>
          <a:xfrm>
            <a:off x="982792" y="2780928"/>
            <a:ext cx="10369152" cy="792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30F6C75-7359-4F60-A1C9-3A2D58554BF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2" t="11982" r="11453" b="6569"/>
          <a:stretch/>
        </p:blipFill>
        <p:spPr>
          <a:xfrm>
            <a:off x="4507177" y="3501008"/>
            <a:ext cx="3821071" cy="3290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395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89CEB3-D780-E30B-A915-A9787BBB3E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466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5571B2-39AC-643F-6F0F-E15DD33B446B}"/>
              </a:ext>
            </a:extLst>
          </p:cNvPr>
          <p:cNvSpPr/>
          <p:nvPr/>
        </p:nvSpPr>
        <p:spPr bwMode="white">
          <a:xfrm>
            <a:off x="10526711" y="1986792"/>
            <a:ext cx="398058" cy="39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81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FAE8ED-4824-1E28-6579-6A4E857EA5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428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5FEE5F-4200-F54D-CAA2-D6706DC0D545}"/>
              </a:ext>
            </a:extLst>
          </p:cNvPr>
          <p:cNvSpPr/>
          <p:nvPr/>
        </p:nvSpPr>
        <p:spPr bwMode="white">
          <a:xfrm>
            <a:off x="7393330" y="4019488"/>
            <a:ext cx="239429" cy="27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99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EAB45-F285-12F4-AA6A-738427FBBE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9721080" cy="3317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5C0735-1BA0-B9D3-B7E8-EA3267A60BA7}"/>
              </a:ext>
            </a:extLst>
          </p:cNvPr>
          <p:cNvSpPr/>
          <p:nvPr/>
        </p:nvSpPr>
        <p:spPr bwMode="white">
          <a:xfrm>
            <a:off x="8345006" y="3417921"/>
            <a:ext cx="847338" cy="51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F878A30-3F7B-DB76-A5FA-C0909EDC96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4" r="68335" b="7675"/>
          <a:stretch/>
        </p:blipFill>
        <p:spPr>
          <a:xfrm>
            <a:off x="9192344" y="3417920"/>
            <a:ext cx="2760008" cy="332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756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</Words>
  <Application>Microsoft Office PowerPoint</Application>
  <PresentationFormat>宽屏</PresentationFormat>
  <Paragraphs>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2023-11-17T09:19:03Z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