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986087"/>
            <a:ext cx="62198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8950F-07A0-340D-B5BB-111987A917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146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3AEB1D-57A6-5A93-865D-4969B12C8586}"/>
              </a:ext>
            </a:extLst>
          </p:cNvPr>
          <p:cNvSpPr/>
          <p:nvPr/>
        </p:nvSpPr>
        <p:spPr bwMode="white">
          <a:xfrm>
            <a:off x="8185787" y="1800709"/>
            <a:ext cx="309927" cy="31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56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834DF-862A-1144-D9F4-20BC06D24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62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8950F5-DECE-C5D2-C4A0-6708953B63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00" t="5152" r="9436" b="6088"/>
          <a:stretch/>
        </p:blipFill>
        <p:spPr>
          <a:xfrm>
            <a:off x="4007768" y="2540433"/>
            <a:ext cx="3888432" cy="424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043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5CB53-E88D-50C4-BC3D-35B585A83B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9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F70A42-5F77-477E-3FC5-1315FE28942C}"/>
              </a:ext>
            </a:extLst>
          </p:cNvPr>
          <p:cNvSpPr/>
          <p:nvPr/>
        </p:nvSpPr>
        <p:spPr bwMode="white">
          <a:xfrm>
            <a:off x="4415566" y="4893715"/>
            <a:ext cx="1742280" cy="5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10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2233F-8971-E3DD-A097-6991293FA7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8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381D8C-0246-2B82-2D8C-FEBD761E6403}"/>
              </a:ext>
            </a:extLst>
          </p:cNvPr>
          <p:cNvSpPr/>
          <p:nvPr/>
        </p:nvSpPr>
        <p:spPr bwMode="white">
          <a:xfrm>
            <a:off x="10560496" y="5589240"/>
            <a:ext cx="576657" cy="53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67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4C34B-AB6C-5ADE-B3D5-8D2A1E56B7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" b="3588"/>
          <a:stretch/>
        </p:blipFill>
        <p:spPr>
          <a:xfrm>
            <a:off x="407368" y="908716"/>
            <a:ext cx="8640000" cy="5750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20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9D3DE-11D9-C992-A3A9-CF921C38E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1"/>
            <a:ext cx="8597480" cy="425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A97B92-B0F8-20AB-F5A7-49FB52FE30E9}"/>
              </a:ext>
            </a:extLst>
          </p:cNvPr>
          <p:cNvSpPr/>
          <p:nvPr/>
        </p:nvSpPr>
        <p:spPr bwMode="white">
          <a:xfrm>
            <a:off x="7176120" y="4653136"/>
            <a:ext cx="609322" cy="3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B502DB4-685B-5A98-861A-EEAF133F36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6" r="54583" b="5728"/>
          <a:stretch/>
        </p:blipFill>
        <p:spPr>
          <a:xfrm>
            <a:off x="8976320" y="1663974"/>
            <a:ext cx="3096344" cy="251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063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A6156-83FE-9027-F7BA-37B2BDF0AB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73"/>
          <a:stretch/>
        </p:blipFill>
        <p:spPr>
          <a:xfrm>
            <a:off x="407368" y="900000"/>
            <a:ext cx="11520000" cy="360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BB2BE5-7899-B822-517E-A0A14D9D22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2" r="7703" b="14150"/>
          <a:stretch/>
        </p:blipFill>
        <p:spPr>
          <a:xfrm>
            <a:off x="4727848" y="3456917"/>
            <a:ext cx="4176464" cy="3324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585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56542-34BE-5470-69A9-1AEB22B5E8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039726"/>
            <a:ext cx="11520000" cy="1901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7A6156-83FE-9027-F7BA-37B2BDF0AB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" t="70217"/>
          <a:stretch/>
        </p:blipFill>
        <p:spPr>
          <a:xfrm>
            <a:off x="407368" y="980728"/>
            <a:ext cx="10655904" cy="165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826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BB2BE5-7899-B822-517E-A0A14D9D2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53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248954-99BF-75BA-0109-6BB9D20EE7FB}"/>
              </a:ext>
            </a:extLst>
          </p:cNvPr>
          <p:cNvSpPr/>
          <p:nvPr/>
        </p:nvSpPr>
        <p:spPr bwMode="white">
          <a:xfrm>
            <a:off x="335360" y="1052737"/>
            <a:ext cx="540060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33D69D9-37AA-C751-D3CC-811E73F4E4B0}"/>
              </a:ext>
            </a:extLst>
          </p:cNvPr>
          <p:cNvSpPr/>
          <p:nvPr/>
        </p:nvSpPr>
        <p:spPr bwMode="white">
          <a:xfrm>
            <a:off x="335360" y="2780928"/>
            <a:ext cx="5328592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29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97401-E5CC-1C77-BA20-EF56E4DABF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3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6F05A6-5C13-953C-49F2-C8CA25D80E65}"/>
              </a:ext>
            </a:extLst>
          </p:cNvPr>
          <p:cNvSpPr/>
          <p:nvPr/>
        </p:nvSpPr>
        <p:spPr bwMode="white">
          <a:xfrm>
            <a:off x="407368" y="980728"/>
            <a:ext cx="10596495" cy="235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F0C5E80-55A6-7593-1114-A7441B29E706}"/>
              </a:ext>
            </a:extLst>
          </p:cNvPr>
          <p:cNvSpPr/>
          <p:nvPr/>
        </p:nvSpPr>
        <p:spPr bwMode="white">
          <a:xfrm>
            <a:off x="493052" y="3741246"/>
            <a:ext cx="6971100" cy="4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1C3EB1D-B7E4-3FD4-E7F8-7AE3115634E2}"/>
              </a:ext>
            </a:extLst>
          </p:cNvPr>
          <p:cNvSpPr/>
          <p:nvPr/>
        </p:nvSpPr>
        <p:spPr bwMode="white">
          <a:xfrm>
            <a:off x="7464152" y="3741246"/>
            <a:ext cx="2592288" cy="4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632442A-9E09-AD1D-8EF2-50AE37252D17}"/>
              </a:ext>
            </a:extLst>
          </p:cNvPr>
          <p:cNvSpPr/>
          <p:nvPr/>
        </p:nvSpPr>
        <p:spPr bwMode="white">
          <a:xfrm>
            <a:off x="493052" y="4627943"/>
            <a:ext cx="10510811" cy="141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69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D86FF-5935-D760-17A5-AD091B9B25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247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BE7B79-5AFA-9E4E-0676-53818CD680BD}"/>
              </a:ext>
            </a:extLst>
          </p:cNvPr>
          <p:cNvSpPr/>
          <p:nvPr/>
        </p:nvSpPr>
        <p:spPr bwMode="white">
          <a:xfrm>
            <a:off x="9647163" y="4305176"/>
            <a:ext cx="338764" cy="3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A4649-CADB-1EC9-2EE4-CF0C65746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153128" cy="487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4490135-3CD0-1CDA-024D-97DE131183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0" t="1401" r="7503" b="57345"/>
          <a:stretch/>
        </p:blipFill>
        <p:spPr>
          <a:xfrm>
            <a:off x="4655840" y="4653136"/>
            <a:ext cx="3600400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820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B1599-9622-6C8C-4492-A34E228542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28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960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90135-3CD0-1CDA-024D-97DE13118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69" y="900000"/>
            <a:ext cx="9470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92C592-59E1-E821-7076-CF6E27F099AE}"/>
              </a:ext>
            </a:extLst>
          </p:cNvPr>
          <p:cNvSpPr/>
          <p:nvPr/>
        </p:nvSpPr>
        <p:spPr bwMode="white">
          <a:xfrm>
            <a:off x="335360" y="1080243"/>
            <a:ext cx="4516290" cy="111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0AD220-2550-0D81-1795-CE2B55064CC4}"/>
              </a:ext>
            </a:extLst>
          </p:cNvPr>
          <p:cNvSpPr/>
          <p:nvPr/>
        </p:nvSpPr>
        <p:spPr bwMode="white">
          <a:xfrm>
            <a:off x="335360" y="2553550"/>
            <a:ext cx="4516290" cy="116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B2B538-E466-1592-BDBA-A1E1264B3A87}"/>
              </a:ext>
            </a:extLst>
          </p:cNvPr>
          <p:cNvSpPr/>
          <p:nvPr/>
        </p:nvSpPr>
        <p:spPr bwMode="white">
          <a:xfrm>
            <a:off x="335360" y="3967148"/>
            <a:ext cx="8136904" cy="46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61007B6-97E8-CAFA-8ADE-FB221B4AD6D4}"/>
              </a:ext>
            </a:extLst>
          </p:cNvPr>
          <p:cNvSpPr/>
          <p:nvPr/>
        </p:nvSpPr>
        <p:spPr bwMode="white">
          <a:xfrm>
            <a:off x="335360" y="4802693"/>
            <a:ext cx="8712968" cy="18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00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8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1F173-9445-AD39-CFB8-179AD541A7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554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366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5CB91-9C3F-8D74-AC7D-0E622CA43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79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966737-BB13-6EAB-B847-E5F3640A012D}"/>
              </a:ext>
            </a:extLst>
          </p:cNvPr>
          <p:cNvSpPr/>
          <p:nvPr/>
        </p:nvSpPr>
        <p:spPr bwMode="white">
          <a:xfrm>
            <a:off x="335360" y="980728"/>
            <a:ext cx="10945216" cy="186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06A0EC-4AD6-0A4C-60EF-FA8F1D2D7C55}"/>
              </a:ext>
            </a:extLst>
          </p:cNvPr>
          <p:cNvSpPr/>
          <p:nvPr/>
        </p:nvSpPr>
        <p:spPr bwMode="white">
          <a:xfrm>
            <a:off x="468648" y="3217162"/>
            <a:ext cx="10595903" cy="48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7279C3-AE41-5DEE-1982-36128760FFFD}"/>
              </a:ext>
            </a:extLst>
          </p:cNvPr>
          <p:cNvSpPr/>
          <p:nvPr/>
        </p:nvSpPr>
        <p:spPr bwMode="white">
          <a:xfrm>
            <a:off x="468648" y="4075370"/>
            <a:ext cx="10811927" cy="136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4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10212-CA8F-6FF3-E54D-03CA72D1AE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44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527507-8036-971E-0565-D754C73BA644}"/>
              </a:ext>
            </a:extLst>
          </p:cNvPr>
          <p:cNvSpPr/>
          <p:nvPr/>
        </p:nvSpPr>
        <p:spPr bwMode="white">
          <a:xfrm>
            <a:off x="8758311" y="1917370"/>
            <a:ext cx="282695" cy="3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1592D9-89A0-15C7-BD84-F73D44FA53AE}"/>
              </a:ext>
            </a:extLst>
          </p:cNvPr>
          <p:cNvSpPr/>
          <p:nvPr/>
        </p:nvSpPr>
        <p:spPr bwMode="white">
          <a:xfrm>
            <a:off x="5984850" y="6017450"/>
            <a:ext cx="2582450" cy="39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91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9DCAC-3530-7762-256F-3E03C01CDA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168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C5F0D-D76F-6000-39D9-2D512762CBB5}"/>
              </a:ext>
            </a:extLst>
          </p:cNvPr>
          <p:cNvSpPr/>
          <p:nvPr/>
        </p:nvSpPr>
        <p:spPr bwMode="white">
          <a:xfrm>
            <a:off x="8643669" y="3408631"/>
            <a:ext cx="356124" cy="32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0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77FF9-553E-ABF5-FAB8-B71E2E5DD0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647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503584-38EA-ADB4-A150-5608737AE2BD}"/>
              </a:ext>
            </a:extLst>
          </p:cNvPr>
          <p:cNvSpPr/>
          <p:nvPr/>
        </p:nvSpPr>
        <p:spPr bwMode="white">
          <a:xfrm>
            <a:off x="7277728" y="4137233"/>
            <a:ext cx="259139" cy="26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07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F48EB-E12B-15CD-6E76-5C705A3CF2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8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4A19A-E632-2D52-7951-E2EA61DBEFE7}"/>
              </a:ext>
            </a:extLst>
          </p:cNvPr>
          <p:cNvSpPr/>
          <p:nvPr/>
        </p:nvSpPr>
        <p:spPr bwMode="white">
          <a:xfrm>
            <a:off x="8614176" y="4053805"/>
            <a:ext cx="2234351" cy="5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1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079D6-ED2E-3A20-9747-2CB19B88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856984" cy="372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8950F5-DECE-C5D2-C4A0-6708953B63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3" r="64667" b="7338"/>
          <a:stretch/>
        </p:blipFill>
        <p:spPr>
          <a:xfrm>
            <a:off x="9317268" y="1484784"/>
            <a:ext cx="2755396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918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2023-11-18T09:33:35Z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