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195637"/>
            <a:ext cx="1148715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C47D8-1F51-6E2A-C877-48FFDC785B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79" y="900000"/>
            <a:ext cx="9957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A75A0B-90F5-0DA3-9B44-4D2FEDA688A8}"/>
              </a:ext>
            </a:extLst>
          </p:cNvPr>
          <p:cNvSpPr/>
          <p:nvPr/>
        </p:nvSpPr>
        <p:spPr bwMode="white">
          <a:xfrm>
            <a:off x="335360" y="1130729"/>
            <a:ext cx="5328592" cy="126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1F6DBE-5BBB-66F4-8CAF-BAAA32C2104C}"/>
              </a:ext>
            </a:extLst>
          </p:cNvPr>
          <p:cNvSpPr/>
          <p:nvPr/>
        </p:nvSpPr>
        <p:spPr bwMode="white">
          <a:xfrm>
            <a:off x="335360" y="2820000"/>
            <a:ext cx="4896544" cy="37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B59BCA-0810-769D-575E-9D1C7DE6C35B}"/>
              </a:ext>
            </a:extLst>
          </p:cNvPr>
          <p:cNvSpPr/>
          <p:nvPr/>
        </p:nvSpPr>
        <p:spPr bwMode="white">
          <a:xfrm>
            <a:off x="335360" y="3645024"/>
            <a:ext cx="7848872" cy="45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322D8BD-F92B-525D-88F2-D62E1EEFEED9}"/>
              </a:ext>
            </a:extLst>
          </p:cNvPr>
          <p:cNvSpPr/>
          <p:nvPr/>
        </p:nvSpPr>
        <p:spPr bwMode="white">
          <a:xfrm>
            <a:off x="335360" y="4468070"/>
            <a:ext cx="6768752" cy="46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0BFF3A4-674C-3704-6EC0-6E683E817F89}"/>
              </a:ext>
            </a:extLst>
          </p:cNvPr>
          <p:cNvSpPr/>
          <p:nvPr/>
        </p:nvSpPr>
        <p:spPr bwMode="white">
          <a:xfrm>
            <a:off x="335360" y="5366266"/>
            <a:ext cx="9433048" cy="123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95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8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85672-EBD6-893F-D9A8-4E8D13BA5F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68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0251B72-1052-DBF0-ACA7-592F523A1B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26" r="4746" b="59844"/>
          <a:stretch/>
        </p:blipFill>
        <p:spPr>
          <a:xfrm>
            <a:off x="8976320" y="3789040"/>
            <a:ext cx="2879040" cy="2889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0E98F-F1C2-4627-BF7F-891E76CD75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398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937357-0C3A-42A2-E2DD-F09A66D4D43E}"/>
              </a:ext>
            </a:extLst>
          </p:cNvPr>
          <p:cNvSpPr/>
          <p:nvPr/>
        </p:nvSpPr>
        <p:spPr bwMode="white">
          <a:xfrm>
            <a:off x="8468684" y="1261074"/>
            <a:ext cx="1803780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FB7750-757E-219A-38B4-83D8D6D66F02}"/>
              </a:ext>
            </a:extLst>
          </p:cNvPr>
          <p:cNvSpPr/>
          <p:nvPr/>
        </p:nvSpPr>
        <p:spPr bwMode="white">
          <a:xfrm>
            <a:off x="1232406" y="2120776"/>
            <a:ext cx="721908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61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51B72-1052-DBF0-ACA7-592F523A1B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67" y="900000"/>
            <a:ext cx="6173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CEA7A4-33AC-B96F-1994-08A2449C6A8C}"/>
              </a:ext>
            </a:extLst>
          </p:cNvPr>
          <p:cNvSpPr/>
          <p:nvPr/>
        </p:nvSpPr>
        <p:spPr bwMode="white">
          <a:xfrm>
            <a:off x="335360" y="940814"/>
            <a:ext cx="3528392" cy="84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68AC23-E614-463E-CBA3-FBD3B1FD8BB2}"/>
              </a:ext>
            </a:extLst>
          </p:cNvPr>
          <p:cNvSpPr/>
          <p:nvPr/>
        </p:nvSpPr>
        <p:spPr bwMode="white">
          <a:xfrm>
            <a:off x="335360" y="2063224"/>
            <a:ext cx="1244816" cy="23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B79DB0-76A0-0614-A8BA-83642741167D}"/>
              </a:ext>
            </a:extLst>
          </p:cNvPr>
          <p:cNvSpPr/>
          <p:nvPr/>
        </p:nvSpPr>
        <p:spPr bwMode="white">
          <a:xfrm>
            <a:off x="335360" y="2619326"/>
            <a:ext cx="1300935" cy="19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426CE6-D003-95C8-FB23-6FD6C4FC75B4}"/>
              </a:ext>
            </a:extLst>
          </p:cNvPr>
          <p:cNvSpPr/>
          <p:nvPr/>
        </p:nvSpPr>
        <p:spPr bwMode="white">
          <a:xfrm>
            <a:off x="335360" y="3119309"/>
            <a:ext cx="1204003" cy="23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6AA7606-3D04-4615-50F2-1E79CDEC2570}"/>
              </a:ext>
            </a:extLst>
          </p:cNvPr>
          <p:cNvSpPr/>
          <p:nvPr/>
        </p:nvSpPr>
        <p:spPr bwMode="white">
          <a:xfrm>
            <a:off x="335360" y="3665208"/>
            <a:ext cx="5400600" cy="26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791F154-433E-3767-1D9A-D859516941AB}"/>
              </a:ext>
            </a:extLst>
          </p:cNvPr>
          <p:cNvSpPr/>
          <p:nvPr/>
        </p:nvSpPr>
        <p:spPr bwMode="white">
          <a:xfrm>
            <a:off x="335360" y="4216209"/>
            <a:ext cx="1244816" cy="23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F76DA98-1E74-8B55-D4D5-904B388A994C}"/>
              </a:ext>
            </a:extLst>
          </p:cNvPr>
          <p:cNvSpPr/>
          <p:nvPr/>
        </p:nvSpPr>
        <p:spPr bwMode="white">
          <a:xfrm>
            <a:off x="335360" y="4762108"/>
            <a:ext cx="2494735" cy="23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83023A3-8696-BFAD-6B8A-7BA0C2716AB9}"/>
              </a:ext>
            </a:extLst>
          </p:cNvPr>
          <p:cNvSpPr/>
          <p:nvPr/>
        </p:nvSpPr>
        <p:spPr bwMode="white">
          <a:xfrm>
            <a:off x="335360" y="5262092"/>
            <a:ext cx="3528392" cy="31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AFAAB83-F2F0-F7EE-C9EB-F2DBB73AF018}"/>
              </a:ext>
            </a:extLst>
          </p:cNvPr>
          <p:cNvSpPr/>
          <p:nvPr/>
        </p:nvSpPr>
        <p:spPr bwMode="white">
          <a:xfrm>
            <a:off x="335360" y="5807990"/>
            <a:ext cx="3096344" cy="31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8BB03D0-5312-6082-D208-3530A0CA9551}"/>
              </a:ext>
            </a:extLst>
          </p:cNvPr>
          <p:cNvSpPr/>
          <p:nvPr/>
        </p:nvSpPr>
        <p:spPr bwMode="white">
          <a:xfrm>
            <a:off x="335359" y="6394703"/>
            <a:ext cx="1204003" cy="29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92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5" grpId="0" animBg="1"/>
      <p:bldP spid="17" grpId="0" animBg="1"/>
      <p:bldP spid="21" grpId="0" animBg="1"/>
      <p:bldP spid="23" grpId="0" animBg="1"/>
      <p:bldP spid="26" grpId="0" animBg="1"/>
      <p:bldP spid="30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F2684-D51E-3E4F-DDAB-02460B11A0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39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B79FD02-0DB0-99CC-C966-0A91887E3A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00" t="8902" r="4189" b="52343"/>
          <a:stretch/>
        </p:blipFill>
        <p:spPr>
          <a:xfrm>
            <a:off x="8688288" y="3699542"/>
            <a:ext cx="2973234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940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BD50F-44E5-3EEB-F16E-10EBB8E401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41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F86016-CE1C-8F3B-5E46-E8DFAABEC3E7}"/>
              </a:ext>
            </a:extLst>
          </p:cNvPr>
          <p:cNvSpPr/>
          <p:nvPr/>
        </p:nvSpPr>
        <p:spPr bwMode="white">
          <a:xfrm>
            <a:off x="7662111" y="1052737"/>
            <a:ext cx="2106297" cy="56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B79FD02-0DB0-99CC-C966-0A91887E3A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7"/>
          <a:stretch/>
        </p:blipFill>
        <p:spPr>
          <a:xfrm>
            <a:off x="407368" y="3315345"/>
            <a:ext cx="11520000" cy="179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F86016-CE1C-8F3B-5E46-E8DFAABEC3E7}"/>
              </a:ext>
            </a:extLst>
          </p:cNvPr>
          <p:cNvSpPr/>
          <p:nvPr/>
        </p:nvSpPr>
        <p:spPr bwMode="white">
          <a:xfrm>
            <a:off x="8184232" y="4365104"/>
            <a:ext cx="217830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1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9FD02-0DB0-99CC-C966-0A91887E3A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"/>
          <a:stretch/>
        </p:blipFill>
        <p:spPr>
          <a:xfrm>
            <a:off x="355400" y="774064"/>
            <a:ext cx="6888168" cy="596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D0D1FD-9C5B-58FF-8E5F-E5C1EE79A24E}"/>
              </a:ext>
            </a:extLst>
          </p:cNvPr>
          <p:cNvSpPr/>
          <p:nvPr/>
        </p:nvSpPr>
        <p:spPr bwMode="white">
          <a:xfrm>
            <a:off x="355400" y="1484784"/>
            <a:ext cx="3935840" cy="15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EB03120-83E8-856B-67B1-D5CEAF445C9B}"/>
              </a:ext>
            </a:extLst>
          </p:cNvPr>
          <p:cNvSpPr/>
          <p:nvPr/>
        </p:nvSpPr>
        <p:spPr bwMode="white">
          <a:xfrm>
            <a:off x="335360" y="3429000"/>
            <a:ext cx="229969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8EB03120-83E8-856B-67B1-D5CEAF445C9B}"/>
              </a:ext>
            </a:extLst>
          </p:cNvPr>
          <p:cNvSpPr/>
          <p:nvPr/>
        </p:nvSpPr>
        <p:spPr bwMode="white">
          <a:xfrm>
            <a:off x="2635056" y="3284984"/>
            <a:ext cx="1492948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8EB03120-83E8-856B-67B1-D5CEAF445C9B}"/>
              </a:ext>
            </a:extLst>
          </p:cNvPr>
          <p:cNvSpPr/>
          <p:nvPr/>
        </p:nvSpPr>
        <p:spPr bwMode="white">
          <a:xfrm>
            <a:off x="362964" y="5222199"/>
            <a:ext cx="3424220" cy="61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8EB03120-83E8-856B-67B1-D5CEAF445C9B}"/>
              </a:ext>
            </a:extLst>
          </p:cNvPr>
          <p:cNvSpPr/>
          <p:nvPr/>
        </p:nvSpPr>
        <p:spPr bwMode="white">
          <a:xfrm>
            <a:off x="362964" y="6124763"/>
            <a:ext cx="3856268" cy="61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A8F86016-CE1C-8F3B-5E46-E8DFAABEC3E7}"/>
              </a:ext>
            </a:extLst>
          </p:cNvPr>
          <p:cNvSpPr/>
          <p:nvPr/>
        </p:nvSpPr>
        <p:spPr bwMode="white">
          <a:xfrm>
            <a:off x="695401" y="813498"/>
            <a:ext cx="1440160" cy="45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2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43" grpId="0" animBg="1"/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BAA0F-67D0-6F5D-6058-9657445C82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45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8AC47D8-1F51-6E2A-C877-48FFDC785B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11" t="2652" r="5518" b="52343"/>
          <a:stretch/>
        </p:blipFill>
        <p:spPr>
          <a:xfrm>
            <a:off x="8326968" y="3933056"/>
            <a:ext cx="3600400" cy="235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678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375F2-65CD-DBB7-384D-F5F3797532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588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6B19E-2CBD-D910-8FF5-DFE8ED29DD99}"/>
              </a:ext>
            </a:extLst>
          </p:cNvPr>
          <p:cNvSpPr/>
          <p:nvPr/>
        </p:nvSpPr>
        <p:spPr bwMode="white">
          <a:xfrm>
            <a:off x="2277447" y="1114214"/>
            <a:ext cx="261494" cy="33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8EF188-05CC-8395-3836-F4F342AF8094}"/>
              </a:ext>
            </a:extLst>
          </p:cNvPr>
          <p:cNvSpPr/>
          <p:nvPr/>
        </p:nvSpPr>
        <p:spPr bwMode="white">
          <a:xfrm>
            <a:off x="8632547" y="1201487"/>
            <a:ext cx="649773" cy="32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D5361A-E4E3-BA96-16E7-57BA1E1E542A}"/>
              </a:ext>
            </a:extLst>
          </p:cNvPr>
          <p:cNvSpPr/>
          <p:nvPr/>
        </p:nvSpPr>
        <p:spPr bwMode="white">
          <a:xfrm>
            <a:off x="983433" y="1916832"/>
            <a:ext cx="794798" cy="94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94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2023-11-18T13:16:23Z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