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50" r:id="rId12"/>
    <p:sldId id="340" r:id="rId13"/>
    <p:sldId id="339" r:id="rId14"/>
    <p:sldId id="338" r:id="rId15"/>
    <p:sldId id="337" r:id="rId16"/>
    <p:sldId id="336" r:id="rId17"/>
    <p:sldId id="334" r:id="rId18"/>
    <p:sldId id="333" r:id="rId19"/>
    <p:sldId id="331" r:id="rId20"/>
    <p:sldId id="330" r:id="rId21"/>
    <p:sldId id="328" r:id="rId22"/>
    <p:sldId id="327" r:id="rId23"/>
    <p:sldId id="325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3FD567-C7B9-4052-8440-DFA6CA1F58D0}" type="datetimeFigureOut">
              <a:rPr lang="zh-CN" altLang="en-US" smtClean="0"/>
              <a:t>2023/11/18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8924ED-7958-4DB7-A6CD-4D3DC81905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881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8924ED-7958-4DB7-A6CD-4D3DC819057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52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2266950"/>
            <a:ext cx="845820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02EC75-AD76-156D-91D6-4CA07209DF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242"/>
          <a:stretch/>
        </p:blipFill>
        <p:spPr>
          <a:xfrm>
            <a:off x="407368" y="764704"/>
            <a:ext cx="11520000" cy="1592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F1BE0C9-4CF3-1417-5601-8D248B6EA3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1" r="52032" b="3589"/>
          <a:stretch/>
        </p:blipFill>
        <p:spPr>
          <a:xfrm>
            <a:off x="3863752" y="2395839"/>
            <a:ext cx="3816424" cy="4417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6614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02EC75-AD76-156D-91D6-4CA07209DF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" t="32777"/>
          <a:stretch/>
        </p:blipFill>
        <p:spPr>
          <a:xfrm>
            <a:off x="335360" y="980728"/>
            <a:ext cx="10943936" cy="3857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277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FB5E85-4EFB-4247-4A3A-B2727B3EA0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196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B56CF2-6737-4D49-C20B-579BB1B64DB8}"/>
              </a:ext>
            </a:extLst>
          </p:cNvPr>
          <p:cNvSpPr/>
          <p:nvPr/>
        </p:nvSpPr>
        <p:spPr bwMode="white">
          <a:xfrm>
            <a:off x="335360" y="900000"/>
            <a:ext cx="10369152" cy="51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BCA2F6-92D5-779D-8841-9157FCFB0446}"/>
              </a:ext>
            </a:extLst>
          </p:cNvPr>
          <p:cNvSpPr/>
          <p:nvPr/>
        </p:nvSpPr>
        <p:spPr bwMode="white">
          <a:xfrm>
            <a:off x="335360" y="1911065"/>
            <a:ext cx="9145016" cy="41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AEA5261-FD61-14AE-2945-31A3300B492F}"/>
              </a:ext>
            </a:extLst>
          </p:cNvPr>
          <p:cNvSpPr/>
          <p:nvPr/>
        </p:nvSpPr>
        <p:spPr bwMode="white">
          <a:xfrm>
            <a:off x="459128" y="2674134"/>
            <a:ext cx="10749440" cy="154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3E7899C-5791-E392-64C8-B770FADCCD1B}"/>
              </a:ext>
            </a:extLst>
          </p:cNvPr>
          <p:cNvSpPr/>
          <p:nvPr/>
        </p:nvSpPr>
        <p:spPr bwMode="white">
          <a:xfrm>
            <a:off x="335360" y="4509120"/>
            <a:ext cx="7128792" cy="55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63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6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03585C-27B7-52D0-8789-31170B6AC0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68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AA30CA-E277-1B09-50A3-0775D25FBCA0}"/>
              </a:ext>
            </a:extLst>
          </p:cNvPr>
          <p:cNvSpPr/>
          <p:nvPr/>
        </p:nvSpPr>
        <p:spPr bwMode="white">
          <a:xfrm>
            <a:off x="4463169" y="4352577"/>
            <a:ext cx="1351933" cy="43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89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C370D9-CCE9-2074-BF9C-81805D8346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079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AE6E27-0243-1761-D64A-682FCC0CFC27}"/>
              </a:ext>
            </a:extLst>
          </p:cNvPr>
          <p:cNvSpPr/>
          <p:nvPr/>
        </p:nvSpPr>
        <p:spPr bwMode="white">
          <a:xfrm>
            <a:off x="10794409" y="5092859"/>
            <a:ext cx="380826" cy="41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5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1DA2F7-ACE3-3F5E-FDFF-43C7A787FB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16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272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E81AB2-20F0-F630-9A85-B6C9988E38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692696"/>
            <a:ext cx="9073008" cy="4829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2A012A-68DA-389D-D672-8C56DFD86099}"/>
              </a:ext>
            </a:extLst>
          </p:cNvPr>
          <p:cNvSpPr/>
          <p:nvPr/>
        </p:nvSpPr>
        <p:spPr bwMode="white">
          <a:xfrm>
            <a:off x="8544272" y="3247591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63B0D84-1263-7912-4BD6-F6030A777C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7" r="57084" b="9306"/>
          <a:stretch/>
        </p:blipFill>
        <p:spPr>
          <a:xfrm>
            <a:off x="7500156" y="3893553"/>
            <a:ext cx="3132348" cy="2919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29811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43F393-81E8-9C4B-561D-010986EB2E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1520000" cy="3271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DCA407-151D-760D-AB03-954EF0C46FF6}"/>
              </a:ext>
            </a:extLst>
          </p:cNvPr>
          <p:cNvSpPr/>
          <p:nvPr/>
        </p:nvSpPr>
        <p:spPr bwMode="white">
          <a:xfrm>
            <a:off x="9223500" y="3082662"/>
            <a:ext cx="1351933" cy="43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63B0D84-1263-7912-4BD6-F6030A777C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68" t="22145" r="7078" b="8011"/>
          <a:stretch/>
        </p:blipFill>
        <p:spPr>
          <a:xfrm>
            <a:off x="4007768" y="3595364"/>
            <a:ext cx="3456384" cy="3218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8212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549D84-A6EB-4065-66CE-4C74FD31E6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507592" cy="4749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D3CCBBF-8807-2341-CE34-F4F3311833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80" b="28334"/>
          <a:stretch/>
        </p:blipFill>
        <p:spPr>
          <a:xfrm>
            <a:off x="1199456" y="5638241"/>
            <a:ext cx="8712968" cy="599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BF099C6-52A5-C97C-FCAC-37797199ED9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55" r="7380" b="56094"/>
          <a:stretch/>
        </p:blipFill>
        <p:spPr>
          <a:xfrm>
            <a:off x="8544272" y="3442072"/>
            <a:ext cx="3240360" cy="2147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9656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F099C6-52A5-C97C-FCAC-37797199ED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56" y="900000"/>
            <a:ext cx="9769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E47EC7-0DA6-9ED6-07DA-B789A2886535}"/>
              </a:ext>
            </a:extLst>
          </p:cNvPr>
          <p:cNvSpPr/>
          <p:nvPr/>
        </p:nvSpPr>
        <p:spPr bwMode="white">
          <a:xfrm>
            <a:off x="335360" y="1052736"/>
            <a:ext cx="4104456" cy="1293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BBA993-6A80-BB57-F0D1-6DCF4DF8AEEE}"/>
              </a:ext>
            </a:extLst>
          </p:cNvPr>
          <p:cNvSpPr/>
          <p:nvPr/>
        </p:nvSpPr>
        <p:spPr bwMode="white">
          <a:xfrm>
            <a:off x="335360" y="2636912"/>
            <a:ext cx="5112568" cy="50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4CC0B9-8012-5C19-57CA-F74D646DCEC5}"/>
              </a:ext>
            </a:extLst>
          </p:cNvPr>
          <p:cNvSpPr/>
          <p:nvPr/>
        </p:nvSpPr>
        <p:spPr bwMode="white">
          <a:xfrm>
            <a:off x="335360" y="3517447"/>
            <a:ext cx="6862860" cy="403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1DACD83-07B4-E840-2AA3-BE936E912EE3}"/>
              </a:ext>
            </a:extLst>
          </p:cNvPr>
          <p:cNvSpPr/>
          <p:nvPr/>
        </p:nvSpPr>
        <p:spPr bwMode="white">
          <a:xfrm>
            <a:off x="335360" y="4292987"/>
            <a:ext cx="7632848" cy="58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9943E71-250D-ED41-420F-6061B25763D9}"/>
              </a:ext>
            </a:extLst>
          </p:cNvPr>
          <p:cNvSpPr/>
          <p:nvPr/>
        </p:nvSpPr>
        <p:spPr bwMode="white">
          <a:xfrm>
            <a:off x="448394" y="5254331"/>
            <a:ext cx="9103989" cy="128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953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7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385AED-2B06-D421-B04E-B714F77A29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327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5D6DF6-4008-D9FE-22EC-B63201EA021A}"/>
              </a:ext>
            </a:extLst>
          </p:cNvPr>
          <p:cNvSpPr/>
          <p:nvPr/>
        </p:nvSpPr>
        <p:spPr bwMode="white">
          <a:xfrm>
            <a:off x="11251401" y="4550123"/>
            <a:ext cx="714049" cy="42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7C72BC-ADB2-28CA-A244-5E7FA4D4493C}"/>
              </a:ext>
            </a:extLst>
          </p:cNvPr>
          <p:cNvSpPr/>
          <p:nvPr/>
        </p:nvSpPr>
        <p:spPr bwMode="white">
          <a:xfrm>
            <a:off x="1111896" y="5417385"/>
            <a:ext cx="5344144" cy="55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55F8DB-1C02-EF28-AECB-5D313C85A3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222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21C88F-F1E6-46DC-1553-F6C1137EE23E}"/>
              </a:ext>
            </a:extLst>
          </p:cNvPr>
          <p:cNvSpPr/>
          <p:nvPr/>
        </p:nvSpPr>
        <p:spPr bwMode="white">
          <a:xfrm>
            <a:off x="1085742" y="3356993"/>
            <a:ext cx="256198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FDD6BC-4B2B-A170-1538-58518A6CA03B}"/>
              </a:ext>
            </a:extLst>
          </p:cNvPr>
          <p:cNvSpPr/>
          <p:nvPr/>
        </p:nvSpPr>
        <p:spPr bwMode="white">
          <a:xfrm>
            <a:off x="1100986" y="4005065"/>
            <a:ext cx="470698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25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340ED9-820E-488B-4648-B5EC6AE9A8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8"/>
          <a:stretch/>
        </p:blipFill>
        <p:spPr>
          <a:xfrm>
            <a:off x="407368" y="764704"/>
            <a:ext cx="11520000" cy="4578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4123215"/>
            <a:ext cx="3672408" cy="2664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9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3C848A-41C9-DEDB-8E19-BC240FA7C8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7"/>
          <a:stretch/>
        </p:blipFill>
        <p:spPr>
          <a:xfrm>
            <a:off x="407368" y="900000"/>
            <a:ext cx="11520000" cy="5625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760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88D445-2B07-FB4E-799A-5DD46F40DE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764704"/>
            <a:ext cx="11520000" cy="386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74550D-4FD1-64DC-B8EA-A23DA186A244}"/>
              </a:ext>
            </a:extLst>
          </p:cNvPr>
          <p:cNvSpPr/>
          <p:nvPr/>
        </p:nvSpPr>
        <p:spPr bwMode="white">
          <a:xfrm>
            <a:off x="335360" y="860082"/>
            <a:ext cx="3694016" cy="43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1389A5-328E-8850-54AA-95DB572E8DBC}"/>
              </a:ext>
            </a:extLst>
          </p:cNvPr>
          <p:cNvSpPr/>
          <p:nvPr/>
        </p:nvSpPr>
        <p:spPr bwMode="white">
          <a:xfrm>
            <a:off x="335360" y="1772816"/>
            <a:ext cx="1015312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E749DA7-A048-AE6D-6212-BA269860B1A6}"/>
              </a:ext>
            </a:extLst>
          </p:cNvPr>
          <p:cNvSpPr/>
          <p:nvPr/>
        </p:nvSpPr>
        <p:spPr bwMode="white">
          <a:xfrm>
            <a:off x="335360" y="3187324"/>
            <a:ext cx="10585176" cy="476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A0B61DEB-465F-71E2-1B1F-60209F392A6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8" r="54583" b="7141"/>
          <a:stretch/>
        </p:blipFill>
        <p:spPr>
          <a:xfrm>
            <a:off x="4871864" y="3669769"/>
            <a:ext cx="4392488" cy="3143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1863" y="3687155"/>
            <a:ext cx="4392489" cy="3153582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8630908-F688-17EB-732E-F4D2A755107F}"/>
              </a:ext>
            </a:extLst>
          </p:cNvPr>
          <p:cNvSpPr/>
          <p:nvPr/>
        </p:nvSpPr>
        <p:spPr bwMode="white">
          <a:xfrm>
            <a:off x="408942" y="4086635"/>
            <a:ext cx="1726617" cy="54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82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3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BC33EE-7720-674A-C0DB-BA110D6BCD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82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6F0E31-3639-27EF-074B-B21E2A098ABD}"/>
              </a:ext>
            </a:extLst>
          </p:cNvPr>
          <p:cNvSpPr/>
          <p:nvPr/>
        </p:nvSpPr>
        <p:spPr bwMode="white">
          <a:xfrm>
            <a:off x="1587929" y="3771956"/>
            <a:ext cx="5876223" cy="55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78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83443E-30DD-4542-B064-95AB7C2F6B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0083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B22486-9245-14E6-F0DA-2B8CF41E7FE2}"/>
              </a:ext>
            </a:extLst>
          </p:cNvPr>
          <p:cNvSpPr/>
          <p:nvPr/>
        </p:nvSpPr>
        <p:spPr bwMode="white">
          <a:xfrm>
            <a:off x="8529792" y="4670452"/>
            <a:ext cx="297797" cy="32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567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2B0494-6244-0721-1B36-B25A7FBFC3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9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135AB9-918C-9D01-77CF-C71EAF01F7E9}"/>
              </a:ext>
            </a:extLst>
          </p:cNvPr>
          <p:cNvSpPr/>
          <p:nvPr/>
        </p:nvSpPr>
        <p:spPr bwMode="white">
          <a:xfrm>
            <a:off x="10756326" y="3857381"/>
            <a:ext cx="380826" cy="41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74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A2CAD8-BAFC-A776-E830-A71683F72F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498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641701-F451-E8D9-42A2-F28495C676D0}"/>
              </a:ext>
            </a:extLst>
          </p:cNvPr>
          <p:cNvSpPr/>
          <p:nvPr/>
        </p:nvSpPr>
        <p:spPr bwMode="white">
          <a:xfrm>
            <a:off x="10756326" y="1929231"/>
            <a:ext cx="390346" cy="409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448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D5DBDF-E1DD-5153-907D-0F35E7C000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26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1120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FC9F7A-D66C-CA3A-9DB6-E9F86043CB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485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C9A43D-00A7-753C-B3EA-0F349D1C2AA1}"/>
              </a:ext>
            </a:extLst>
          </p:cNvPr>
          <p:cNvSpPr/>
          <p:nvPr/>
        </p:nvSpPr>
        <p:spPr bwMode="white">
          <a:xfrm>
            <a:off x="8058282" y="5362070"/>
            <a:ext cx="287522" cy="2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22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1732A9-D396-365E-B6B1-56C1850855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70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83D7A0-CA8E-512B-7653-5F9EC3F1373B}"/>
              </a:ext>
            </a:extLst>
          </p:cNvPr>
          <p:cNvSpPr/>
          <p:nvPr/>
        </p:nvSpPr>
        <p:spPr bwMode="white">
          <a:xfrm>
            <a:off x="10775368" y="3899564"/>
            <a:ext cx="352264" cy="40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</Words>
  <Application>Microsoft Office PowerPoint</Application>
  <PresentationFormat>宽屏</PresentationFormat>
  <Paragraphs>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2023-11-18T07:07:00Z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