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943CA7-D1EC-4DE9-8E35-20944D0727F6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B2C19-C76C-42B2-80FF-F4C0778B9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70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2C19-C76C-42B2-80FF-F4C0778B9E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7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215893"/>
            <a:ext cx="11377264" cy="426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4221088"/>
            <a:ext cx="3840275" cy="24693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BD6B9C1-393B-EC0E-074B-55E9B89378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84041" cy="5265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738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18531-48E1-09FC-D0E7-895D96647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9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9D85E-9ADF-B0F8-FFE5-CF31ABE25F3E}"/>
              </a:ext>
            </a:extLst>
          </p:cNvPr>
          <p:cNvSpPr/>
          <p:nvPr/>
        </p:nvSpPr>
        <p:spPr bwMode="white">
          <a:xfrm>
            <a:off x="335360" y="1138200"/>
            <a:ext cx="4464496" cy="200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57840F-9BB8-F63E-A36A-50D69DD612E8}"/>
              </a:ext>
            </a:extLst>
          </p:cNvPr>
          <p:cNvSpPr/>
          <p:nvPr/>
        </p:nvSpPr>
        <p:spPr bwMode="white">
          <a:xfrm>
            <a:off x="335360" y="3379168"/>
            <a:ext cx="4680520" cy="112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03BA9AD6-019B-F3BE-CE90-A64E943D06FA}"/>
              </a:ext>
            </a:extLst>
          </p:cNvPr>
          <p:cNvSpPr/>
          <p:nvPr/>
        </p:nvSpPr>
        <p:spPr bwMode="white">
          <a:xfrm>
            <a:off x="335360" y="4901792"/>
            <a:ext cx="2522975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D20085F6-6386-20CC-5058-57075F326516}"/>
              </a:ext>
            </a:extLst>
          </p:cNvPr>
          <p:cNvSpPr/>
          <p:nvPr/>
        </p:nvSpPr>
        <p:spPr bwMode="white">
          <a:xfrm>
            <a:off x="468648" y="5732755"/>
            <a:ext cx="4979279" cy="50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253" y="980728"/>
            <a:ext cx="5872343" cy="375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0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59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C4868-96A2-4539-4F52-10819E1DA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92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940F1-B524-C75C-BB22-C754EA6C4CDB}"/>
              </a:ext>
            </a:extLst>
          </p:cNvPr>
          <p:cNvSpPr/>
          <p:nvPr/>
        </p:nvSpPr>
        <p:spPr bwMode="white">
          <a:xfrm>
            <a:off x="335360" y="980727"/>
            <a:ext cx="5400600" cy="52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DBDE77-3D79-94D7-FFA5-41321B1A4DF8}"/>
              </a:ext>
            </a:extLst>
          </p:cNvPr>
          <p:cNvSpPr/>
          <p:nvPr/>
        </p:nvSpPr>
        <p:spPr bwMode="white">
          <a:xfrm>
            <a:off x="5735960" y="980728"/>
            <a:ext cx="3384376" cy="52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A5AC28-60B4-6795-127B-56B45F446152}"/>
              </a:ext>
            </a:extLst>
          </p:cNvPr>
          <p:cNvSpPr/>
          <p:nvPr/>
        </p:nvSpPr>
        <p:spPr bwMode="white">
          <a:xfrm>
            <a:off x="373442" y="1978192"/>
            <a:ext cx="4930470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0F4CA6-0478-47AC-BC8E-8A2D2C706505}"/>
              </a:ext>
            </a:extLst>
          </p:cNvPr>
          <p:cNvSpPr/>
          <p:nvPr/>
        </p:nvSpPr>
        <p:spPr bwMode="white">
          <a:xfrm>
            <a:off x="373442" y="2836930"/>
            <a:ext cx="4930470" cy="99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6606D06-93E5-AF62-3C4C-33CD1A09774D}"/>
              </a:ext>
            </a:extLst>
          </p:cNvPr>
          <p:cNvSpPr/>
          <p:nvPr/>
        </p:nvSpPr>
        <p:spPr bwMode="white">
          <a:xfrm>
            <a:off x="5375920" y="3104092"/>
            <a:ext cx="2952328" cy="45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14F46848-0005-1AB8-1B88-6FA9EE9D3D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4064133"/>
            <a:ext cx="11520000" cy="85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6606D06-93E5-AF62-3C4C-33CD1A09774D}"/>
              </a:ext>
            </a:extLst>
          </p:cNvPr>
          <p:cNvSpPr/>
          <p:nvPr/>
        </p:nvSpPr>
        <p:spPr bwMode="white">
          <a:xfrm>
            <a:off x="373442" y="4064133"/>
            <a:ext cx="6946694" cy="5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3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9" grpId="0" animBg="1"/>
      <p:bldP spid="20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g_16777215">
            <a:extLst>
              <a:ext uri="{FF2B5EF4-FFF2-40B4-BE49-F238E27FC236}">
                <a16:creationId xmlns:a16="http://schemas.microsoft.com/office/drawing/2014/main" id="{C4718531-48E1-09FC-D0E7-895D966475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4" r="5320" b="30321"/>
          <a:stretch/>
        </p:blipFill>
        <p:spPr>
          <a:xfrm>
            <a:off x="7608168" y="2066551"/>
            <a:ext cx="4320480" cy="285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9" y="2132856"/>
            <a:ext cx="4296486" cy="2743697"/>
          </a:xfrm>
          <a:prstGeom prst="rect">
            <a:avLst/>
          </a:prstGeom>
        </p:spPr>
      </p:pic>
      <p:pic>
        <p:nvPicPr>
          <p:cNvPr id="46" name="img_16777215">
            <a:extLst>
              <a:ext uri="{FF2B5EF4-FFF2-40B4-BE49-F238E27FC236}">
                <a16:creationId xmlns:a16="http://schemas.microsoft.com/office/drawing/2014/main" id="{6E55DC91-2E62-A5BE-0DBF-8E4C4E3C6F4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33" y="900000"/>
            <a:ext cx="8189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572A972F-8089-5C0D-6140-18882F94AF9A}"/>
              </a:ext>
            </a:extLst>
          </p:cNvPr>
          <p:cNvSpPr/>
          <p:nvPr/>
        </p:nvSpPr>
        <p:spPr bwMode="white">
          <a:xfrm>
            <a:off x="335360" y="974453"/>
            <a:ext cx="2098118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05F3661-46E2-CB71-0769-FADFE8BACAA4}"/>
              </a:ext>
            </a:extLst>
          </p:cNvPr>
          <p:cNvSpPr/>
          <p:nvPr/>
        </p:nvSpPr>
        <p:spPr bwMode="white">
          <a:xfrm>
            <a:off x="335360" y="1563313"/>
            <a:ext cx="6552728" cy="45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85A7E7F8-2500-AE9F-BF2B-50BC4DECF89B}"/>
              </a:ext>
            </a:extLst>
          </p:cNvPr>
          <p:cNvSpPr/>
          <p:nvPr/>
        </p:nvSpPr>
        <p:spPr bwMode="white">
          <a:xfrm>
            <a:off x="335360" y="2206322"/>
            <a:ext cx="4176464" cy="39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F4DC240-1AA7-5967-B042-3DA12803E547}"/>
              </a:ext>
            </a:extLst>
          </p:cNvPr>
          <p:cNvSpPr/>
          <p:nvPr/>
        </p:nvSpPr>
        <p:spPr bwMode="white">
          <a:xfrm>
            <a:off x="335360" y="2883171"/>
            <a:ext cx="6552728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097061AA-1AE6-34AA-95C3-7450CC04830F}"/>
              </a:ext>
            </a:extLst>
          </p:cNvPr>
          <p:cNvSpPr/>
          <p:nvPr/>
        </p:nvSpPr>
        <p:spPr bwMode="white">
          <a:xfrm>
            <a:off x="335360" y="3429000"/>
            <a:ext cx="7776864" cy="39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8A106DAA-D3DF-740B-0EE6-EA7A9C3833DB}"/>
              </a:ext>
            </a:extLst>
          </p:cNvPr>
          <p:cNvSpPr/>
          <p:nvPr/>
        </p:nvSpPr>
        <p:spPr bwMode="white">
          <a:xfrm>
            <a:off x="335360" y="4077072"/>
            <a:ext cx="4896544" cy="79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EF54BBD5-17BD-E1E2-2F9A-10AC93E63046}"/>
              </a:ext>
            </a:extLst>
          </p:cNvPr>
          <p:cNvSpPr/>
          <p:nvPr/>
        </p:nvSpPr>
        <p:spPr bwMode="white">
          <a:xfrm>
            <a:off x="335360" y="5110010"/>
            <a:ext cx="7776864" cy="1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9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D8B7F-F29F-2A6F-B0C2-FFC874B97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712968" cy="3381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6AAEF4-3BF6-517D-AFE6-4B60E0985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" r="52708" b="2756"/>
          <a:stretch/>
        </p:blipFill>
        <p:spPr>
          <a:xfrm>
            <a:off x="4871864" y="4005064"/>
            <a:ext cx="3287768" cy="278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062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CD44C-44E5-09F9-DAA4-4012BCA64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8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B3611-529F-1AA1-A109-F13C1A87E531}"/>
              </a:ext>
            </a:extLst>
          </p:cNvPr>
          <p:cNvSpPr/>
          <p:nvPr/>
        </p:nvSpPr>
        <p:spPr bwMode="white">
          <a:xfrm>
            <a:off x="2159169" y="4589379"/>
            <a:ext cx="209454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E3885-F926-AF71-DDC9-64BF1E1EACBC}"/>
              </a:ext>
            </a:extLst>
          </p:cNvPr>
          <p:cNvSpPr/>
          <p:nvPr/>
        </p:nvSpPr>
        <p:spPr bwMode="white">
          <a:xfrm>
            <a:off x="6195929" y="4579845"/>
            <a:ext cx="894942" cy="4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4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AD96A-2977-8726-B248-B4A48AD629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35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2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58472-A136-BA11-D3A5-D8150F93B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6D4A9-5BDC-2A47-D8D7-A469E43B72A4}"/>
              </a:ext>
            </a:extLst>
          </p:cNvPr>
          <p:cNvSpPr/>
          <p:nvPr/>
        </p:nvSpPr>
        <p:spPr bwMode="white">
          <a:xfrm>
            <a:off x="335360" y="1196752"/>
            <a:ext cx="9649072" cy="54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B8104F-B9F2-6908-8408-23E436BC88A2}"/>
              </a:ext>
            </a:extLst>
          </p:cNvPr>
          <p:cNvSpPr/>
          <p:nvPr/>
        </p:nvSpPr>
        <p:spPr bwMode="white">
          <a:xfrm>
            <a:off x="468649" y="2185865"/>
            <a:ext cx="2437289" cy="1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ADF53E-D14D-D0DC-CAA0-61E0FBC51EB1}"/>
              </a:ext>
            </a:extLst>
          </p:cNvPr>
          <p:cNvSpPr/>
          <p:nvPr/>
        </p:nvSpPr>
        <p:spPr bwMode="white">
          <a:xfrm>
            <a:off x="335360" y="3862254"/>
            <a:ext cx="3456384" cy="4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71BB0CE-A269-6A88-6ACD-CF3E3F25B9AD}"/>
              </a:ext>
            </a:extLst>
          </p:cNvPr>
          <p:cNvSpPr/>
          <p:nvPr/>
        </p:nvSpPr>
        <p:spPr bwMode="white">
          <a:xfrm>
            <a:off x="335360" y="4709973"/>
            <a:ext cx="10585176" cy="6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EA887183-2A14-03B0-B15A-2900FDA65F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98" b="92348"/>
          <a:stretch/>
        </p:blipFill>
        <p:spPr>
          <a:xfrm>
            <a:off x="1055440" y="5548166"/>
            <a:ext cx="2592288" cy="69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FB8104F-B9F2-6908-8408-23E436BC88A2}"/>
              </a:ext>
            </a:extLst>
          </p:cNvPr>
          <p:cNvSpPr/>
          <p:nvPr/>
        </p:nvSpPr>
        <p:spPr bwMode="white">
          <a:xfrm>
            <a:off x="2905938" y="2119191"/>
            <a:ext cx="3262070" cy="1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CADF53E-D14D-D0DC-CAA0-61E0FBC51EB1}"/>
              </a:ext>
            </a:extLst>
          </p:cNvPr>
          <p:cNvSpPr/>
          <p:nvPr/>
        </p:nvSpPr>
        <p:spPr bwMode="white">
          <a:xfrm>
            <a:off x="1058380" y="5664470"/>
            <a:ext cx="2949388" cy="4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1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7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87183-2A14-03B0-B15A-2900FDA65F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8"/>
          <a:stretch/>
        </p:blipFill>
        <p:spPr>
          <a:xfrm>
            <a:off x="359363" y="900000"/>
            <a:ext cx="7260731" cy="548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0CF4F8-35EA-B18E-A5F8-B8BDFBA8E1B7}"/>
              </a:ext>
            </a:extLst>
          </p:cNvPr>
          <p:cNvSpPr/>
          <p:nvPr/>
        </p:nvSpPr>
        <p:spPr bwMode="white">
          <a:xfrm>
            <a:off x="413368" y="984087"/>
            <a:ext cx="1596160" cy="28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627B9-6F08-AF50-CC39-B2A336F9D7DE}"/>
              </a:ext>
            </a:extLst>
          </p:cNvPr>
          <p:cNvSpPr/>
          <p:nvPr/>
        </p:nvSpPr>
        <p:spPr bwMode="white">
          <a:xfrm>
            <a:off x="431370" y="1530656"/>
            <a:ext cx="1272128" cy="26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8F87B-C7C6-97B9-4C52-D218356A56E0}"/>
              </a:ext>
            </a:extLst>
          </p:cNvPr>
          <p:cNvSpPr/>
          <p:nvPr/>
        </p:nvSpPr>
        <p:spPr bwMode="white">
          <a:xfrm>
            <a:off x="1703498" y="1524650"/>
            <a:ext cx="2856287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335361" y="1988840"/>
            <a:ext cx="4224424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07434" y="2517390"/>
            <a:ext cx="1080054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1487487" y="2517389"/>
            <a:ext cx="3072297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335361" y="3053266"/>
            <a:ext cx="4224423" cy="95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07434" y="4160666"/>
            <a:ext cx="2592222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2999656" y="4160665"/>
            <a:ext cx="2736304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31370" y="4678648"/>
            <a:ext cx="3936438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367808" y="4682193"/>
            <a:ext cx="1944216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41218" y="5301208"/>
            <a:ext cx="3422534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31370" y="5970008"/>
            <a:ext cx="3936438" cy="43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DF00DC64-E5C7-1E5A-1AED-B81E296D9409}"/>
              </a:ext>
            </a:extLst>
          </p:cNvPr>
          <p:cNvSpPr/>
          <p:nvPr/>
        </p:nvSpPr>
        <p:spPr bwMode="white">
          <a:xfrm>
            <a:off x="4799856" y="829634"/>
            <a:ext cx="2520280" cy="288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7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804721"/>
            <a:ext cx="11520000" cy="305632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75EE497-604C-89BA-8D09-B2E9E87DB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2" t="3903" r="5754" b="36091"/>
          <a:stretch/>
        </p:blipFill>
        <p:spPr>
          <a:xfrm>
            <a:off x="5807968" y="3140968"/>
            <a:ext cx="3744416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083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B01FE-C41E-A26A-E051-E891BB0F4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69152" cy="4417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3949C5-D54D-C772-6D08-38BF379461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9" r="4815" b="48593"/>
          <a:stretch/>
        </p:blipFill>
        <p:spPr>
          <a:xfrm>
            <a:off x="8400256" y="4293096"/>
            <a:ext cx="2592288" cy="247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1050C-9213-59F3-CF61-6075DAA071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9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5EE497-604C-89BA-8D09-B2E9E87DB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03" b="86097"/>
          <a:stretch/>
        </p:blipFill>
        <p:spPr>
          <a:xfrm>
            <a:off x="335360" y="4497323"/>
            <a:ext cx="2303616" cy="89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404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EE497-604C-89BA-8D09-B2E9E87DB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72" y="900000"/>
            <a:ext cx="10288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867D1F-F759-CA1E-6653-AA9147AA9756}"/>
              </a:ext>
            </a:extLst>
          </p:cNvPr>
          <p:cNvSpPr/>
          <p:nvPr/>
        </p:nvSpPr>
        <p:spPr bwMode="white">
          <a:xfrm>
            <a:off x="335360" y="1988841"/>
            <a:ext cx="576493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E0030D-91EF-FBBB-1986-80D3D1F6B817}"/>
              </a:ext>
            </a:extLst>
          </p:cNvPr>
          <p:cNvSpPr/>
          <p:nvPr/>
        </p:nvSpPr>
        <p:spPr bwMode="white">
          <a:xfrm>
            <a:off x="1055440" y="1048522"/>
            <a:ext cx="1368152" cy="65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7D219EC-E8A2-1439-54B7-0DD68C309725}"/>
              </a:ext>
            </a:extLst>
          </p:cNvPr>
          <p:cNvSpPr/>
          <p:nvPr/>
        </p:nvSpPr>
        <p:spPr bwMode="white">
          <a:xfrm>
            <a:off x="369373" y="4065022"/>
            <a:ext cx="5730918" cy="159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FD99DC0-2A1F-8C24-4873-286F1EA0EE25}"/>
              </a:ext>
            </a:extLst>
          </p:cNvPr>
          <p:cNvSpPr/>
          <p:nvPr/>
        </p:nvSpPr>
        <p:spPr bwMode="white">
          <a:xfrm>
            <a:off x="445897" y="6115480"/>
            <a:ext cx="3528681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70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7F496-2513-2C9B-6C26-8F5DBB314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39" y="900000"/>
            <a:ext cx="1100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37F8DE-BC7C-D640-C119-FE3B1CC3A3A7}"/>
              </a:ext>
            </a:extLst>
          </p:cNvPr>
          <p:cNvSpPr/>
          <p:nvPr/>
        </p:nvSpPr>
        <p:spPr bwMode="white">
          <a:xfrm>
            <a:off x="335360" y="1145687"/>
            <a:ext cx="4656468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FC4FE4-A1E5-6131-2545-F615C9E4811F}"/>
              </a:ext>
            </a:extLst>
          </p:cNvPr>
          <p:cNvSpPr/>
          <p:nvPr/>
        </p:nvSpPr>
        <p:spPr bwMode="white">
          <a:xfrm>
            <a:off x="335361" y="1973744"/>
            <a:ext cx="3600399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F9FE8E-0274-BD2D-649B-0DA152C02103}"/>
              </a:ext>
            </a:extLst>
          </p:cNvPr>
          <p:cNvSpPr/>
          <p:nvPr/>
        </p:nvSpPr>
        <p:spPr bwMode="white">
          <a:xfrm>
            <a:off x="371740" y="2636912"/>
            <a:ext cx="7596468" cy="55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90F18C-FE1A-09EA-DE6F-7090E19FC7F7}"/>
              </a:ext>
            </a:extLst>
          </p:cNvPr>
          <p:cNvSpPr/>
          <p:nvPr/>
        </p:nvSpPr>
        <p:spPr bwMode="white">
          <a:xfrm>
            <a:off x="335360" y="3602559"/>
            <a:ext cx="5420420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FAC036-E7C6-A3C5-8F93-B25D4D4E94ED}"/>
              </a:ext>
            </a:extLst>
          </p:cNvPr>
          <p:cNvSpPr/>
          <p:nvPr/>
        </p:nvSpPr>
        <p:spPr bwMode="white">
          <a:xfrm>
            <a:off x="335360" y="4421516"/>
            <a:ext cx="3672408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A30C9C-DB11-824B-3153-96DD213668E6}"/>
              </a:ext>
            </a:extLst>
          </p:cNvPr>
          <p:cNvSpPr/>
          <p:nvPr/>
        </p:nvSpPr>
        <p:spPr bwMode="white">
          <a:xfrm>
            <a:off x="335360" y="5222274"/>
            <a:ext cx="4104456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CC5608A-C75B-E6B2-5E64-43E59BAC31E0}"/>
              </a:ext>
            </a:extLst>
          </p:cNvPr>
          <p:cNvSpPr/>
          <p:nvPr/>
        </p:nvSpPr>
        <p:spPr bwMode="white">
          <a:xfrm>
            <a:off x="335360" y="6023033"/>
            <a:ext cx="7776864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4FC4FE4-A1E5-6131-2545-F615C9E4811F}"/>
              </a:ext>
            </a:extLst>
          </p:cNvPr>
          <p:cNvSpPr/>
          <p:nvPr/>
        </p:nvSpPr>
        <p:spPr bwMode="white">
          <a:xfrm>
            <a:off x="3935761" y="1973743"/>
            <a:ext cx="2304256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BFAC036-E7C6-A3C5-8F93-B25D4D4E94ED}"/>
              </a:ext>
            </a:extLst>
          </p:cNvPr>
          <p:cNvSpPr/>
          <p:nvPr/>
        </p:nvSpPr>
        <p:spPr bwMode="white">
          <a:xfrm>
            <a:off x="4007768" y="4421516"/>
            <a:ext cx="2088232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6A30C9C-DB11-824B-3153-96DD213668E6}"/>
              </a:ext>
            </a:extLst>
          </p:cNvPr>
          <p:cNvSpPr/>
          <p:nvPr/>
        </p:nvSpPr>
        <p:spPr bwMode="white">
          <a:xfrm>
            <a:off x="4439816" y="5216374"/>
            <a:ext cx="2808312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6A30C9C-DB11-824B-3153-96DD213668E6}"/>
              </a:ext>
            </a:extLst>
          </p:cNvPr>
          <p:cNvSpPr/>
          <p:nvPr/>
        </p:nvSpPr>
        <p:spPr bwMode="white">
          <a:xfrm>
            <a:off x="7248128" y="5210474"/>
            <a:ext cx="2880320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3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7" grpId="0" animBg="1"/>
      <p:bldP spid="20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F858D-47CA-4E0C-CDF1-6B81A0437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36" y="900000"/>
            <a:ext cx="10973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CD6A17-3075-7601-41EC-E3E869BE6AB4}"/>
              </a:ext>
            </a:extLst>
          </p:cNvPr>
          <p:cNvSpPr/>
          <p:nvPr/>
        </p:nvSpPr>
        <p:spPr bwMode="white">
          <a:xfrm>
            <a:off x="335360" y="1090487"/>
            <a:ext cx="4248472" cy="46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F7E6FE-43EB-8404-7728-5656171FE0A6}"/>
              </a:ext>
            </a:extLst>
          </p:cNvPr>
          <p:cNvSpPr/>
          <p:nvPr/>
        </p:nvSpPr>
        <p:spPr bwMode="white">
          <a:xfrm>
            <a:off x="335360" y="1844824"/>
            <a:ext cx="1728192" cy="4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1AC346-B751-B5F4-CBA2-26EAEA087D64}"/>
              </a:ext>
            </a:extLst>
          </p:cNvPr>
          <p:cNvSpPr/>
          <p:nvPr/>
        </p:nvSpPr>
        <p:spPr bwMode="white">
          <a:xfrm>
            <a:off x="335360" y="2627156"/>
            <a:ext cx="7560840" cy="5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3538492-7777-A410-5A92-617FAC74B721}"/>
              </a:ext>
            </a:extLst>
          </p:cNvPr>
          <p:cNvSpPr/>
          <p:nvPr/>
        </p:nvSpPr>
        <p:spPr bwMode="white">
          <a:xfrm>
            <a:off x="407369" y="3848031"/>
            <a:ext cx="2839108" cy="117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1AF594D-9BAE-FDC8-A880-D79799C769E3}"/>
              </a:ext>
            </a:extLst>
          </p:cNvPr>
          <p:cNvSpPr/>
          <p:nvPr/>
        </p:nvSpPr>
        <p:spPr bwMode="white">
          <a:xfrm>
            <a:off x="335360" y="5733256"/>
            <a:ext cx="3384376" cy="92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9F7E6FE-43EB-8404-7728-5656171FE0A6}"/>
              </a:ext>
            </a:extLst>
          </p:cNvPr>
          <p:cNvSpPr/>
          <p:nvPr/>
        </p:nvSpPr>
        <p:spPr bwMode="white">
          <a:xfrm>
            <a:off x="2063552" y="1844824"/>
            <a:ext cx="2304256" cy="4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3538492-7777-A410-5A92-617FAC74B721}"/>
              </a:ext>
            </a:extLst>
          </p:cNvPr>
          <p:cNvSpPr/>
          <p:nvPr/>
        </p:nvSpPr>
        <p:spPr bwMode="white">
          <a:xfrm>
            <a:off x="3246474" y="3548598"/>
            <a:ext cx="2839108" cy="17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2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24" grpId="0" animBg="1"/>
      <p:bldP spid="29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B6274-D948-7AD0-347B-4D7CC531A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0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3949C5-D54D-C772-6D08-38BF379461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4" r="4816" b="48593"/>
          <a:stretch/>
        </p:blipFill>
        <p:spPr>
          <a:xfrm>
            <a:off x="3143672" y="2801442"/>
            <a:ext cx="3456384" cy="323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009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949C5-D54D-C772-6D08-38BF3794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4" y="900000"/>
            <a:ext cx="7463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DC99B-45C3-EAE4-19BA-C430F8FEF130}"/>
              </a:ext>
            </a:extLst>
          </p:cNvPr>
          <p:cNvSpPr/>
          <p:nvPr/>
        </p:nvSpPr>
        <p:spPr bwMode="white">
          <a:xfrm>
            <a:off x="335360" y="1097556"/>
            <a:ext cx="2343935" cy="155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72C65A-1FB6-2B36-23E4-214E15CD65CA}"/>
              </a:ext>
            </a:extLst>
          </p:cNvPr>
          <p:cNvSpPr/>
          <p:nvPr/>
        </p:nvSpPr>
        <p:spPr bwMode="white">
          <a:xfrm>
            <a:off x="335360" y="2850866"/>
            <a:ext cx="1739446" cy="95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6817C69-BF57-404D-FA19-0D92646102E5}"/>
              </a:ext>
            </a:extLst>
          </p:cNvPr>
          <p:cNvSpPr/>
          <p:nvPr/>
        </p:nvSpPr>
        <p:spPr bwMode="white">
          <a:xfrm>
            <a:off x="335360" y="4048553"/>
            <a:ext cx="2160240" cy="3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D45122-1468-D9C1-AFD0-DE1F8D66E0BB}"/>
              </a:ext>
            </a:extLst>
          </p:cNvPr>
          <p:cNvSpPr/>
          <p:nvPr/>
        </p:nvSpPr>
        <p:spPr bwMode="white">
          <a:xfrm>
            <a:off x="335360" y="4581128"/>
            <a:ext cx="3384376" cy="28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5FF0D96-0B40-B0D0-5E83-1DD2DBD95E9F}"/>
              </a:ext>
            </a:extLst>
          </p:cNvPr>
          <p:cNvSpPr/>
          <p:nvPr/>
        </p:nvSpPr>
        <p:spPr bwMode="white">
          <a:xfrm>
            <a:off x="335360" y="5203021"/>
            <a:ext cx="2160240" cy="69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3BE89BD-2A82-DF1C-8E24-4E5B2FB5BCC1}"/>
              </a:ext>
            </a:extLst>
          </p:cNvPr>
          <p:cNvSpPr/>
          <p:nvPr/>
        </p:nvSpPr>
        <p:spPr bwMode="white">
          <a:xfrm>
            <a:off x="335360" y="6021288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1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22" grpId="0" animBg="1"/>
      <p:bldP spid="31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7627C-AE9F-2AB7-2C67-588023A1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E56BA8-B6B8-D270-FDFA-67BCD3108F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1" r="5318" b="36092"/>
          <a:stretch/>
        </p:blipFill>
        <p:spPr>
          <a:xfrm>
            <a:off x="7680176" y="2996952"/>
            <a:ext cx="4032448" cy="303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60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56BA8-B6B8-D270-FDFA-67BCD3108F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9" y="900000"/>
            <a:ext cx="10469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7D262-CB8E-5045-5833-F6741EC3FB4E}"/>
              </a:ext>
            </a:extLst>
          </p:cNvPr>
          <p:cNvSpPr/>
          <p:nvPr/>
        </p:nvSpPr>
        <p:spPr bwMode="white">
          <a:xfrm>
            <a:off x="335360" y="980728"/>
            <a:ext cx="4824536" cy="49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A26EA-7213-DC12-89E0-165A94DEDB37}"/>
              </a:ext>
            </a:extLst>
          </p:cNvPr>
          <p:cNvSpPr/>
          <p:nvPr/>
        </p:nvSpPr>
        <p:spPr bwMode="white">
          <a:xfrm>
            <a:off x="335360" y="1896090"/>
            <a:ext cx="3816424" cy="5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F433A3-B63B-B40E-C3EE-84BEB8A23D92}"/>
              </a:ext>
            </a:extLst>
          </p:cNvPr>
          <p:cNvSpPr/>
          <p:nvPr/>
        </p:nvSpPr>
        <p:spPr bwMode="white">
          <a:xfrm>
            <a:off x="335360" y="2710285"/>
            <a:ext cx="4824536" cy="3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974DB4-5F26-61B4-08A9-834D9248CAFE}"/>
              </a:ext>
            </a:extLst>
          </p:cNvPr>
          <p:cNvSpPr/>
          <p:nvPr/>
        </p:nvSpPr>
        <p:spPr bwMode="white">
          <a:xfrm>
            <a:off x="335360" y="3533142"/>
            <a:ext cx="3600400" cy="3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EF6557-5286-BC37-A40B-8826FE8DBB2A}"/>
              </a:ext>
            </a:extLst>
          </p:cNvPr>
          <p:cNvSpPr/>
          <p:nvPr/>
        </p:nvSpPr>
        <p:spPr bwMode="white">
          <a:xfrm>
            <a:off x="335360" y="4355999"/>
            <a:ext cx="2592288" cy="9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41E788-00F4-1D0F-25D0-50CA94DC1068}"/>
              </a:ext>
            </a:extLst>
          </p:cNvPr>
          <p:cNvSpPr/>
          <p:nvPr/>
        </p:nvSpPr>
        <p:spPr bwMode="white">
          <a:xfrm>
            <a:off x="335360" y="5445224"/>
            <a:ext cx="74888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00A26EA-7213-DC12-89E0-165A94DEDB37}"/>
              </a:ext>
            </a:extLst>
          </p:cNvPr>
          <p:cNvSpPr/>
          <p:nvPr/>
        </p:nvSpPr>
        <p:spPr bwMode="white">
          <a:xfrm>
            <a:off x="4151784" y="1896090"/>
            <a:ext cx="1008112" cy="5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1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6" grpId="0" animBg="1"/>
      <p:bldP spid="20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D0A37-05E9-4C43-195D-397B5E247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A7570E-3086-E54D-4743-AF4D4BFF73CB}"/>
              </a:ext>
            </a:extLst>
          </p:cNvPr>
          <p:cNvSpPr/>
          <p:nvPr/>
        </p:nvSpPr>
        <p:spPr bwMode="white">
          <a:xfrm>
            <a:off x="335360" y="900000"/>
            <a:ext cx="10513168" cy="108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0B100D2-F1A8-56E4-8ACE-6F11C8525E31}"/>
              </a:ext>
            </a:extLst>
          </p:cNvPr>
          <p:cNvSpPr/>
          <p:nvPr/>
        </p:nvSpPr>
        <p:spPr bwMode="white">
          <a:xfrm>
            <a:off x="335360" y="2348880"/>
            <a:ext cx="331236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7EE9ADA-8F3C-4FC4-62AD-D2487E73B8A9}"/>
              </a:ext>
            </a:extLst>
          </p:cNvPr>
          <p:cNvSpPr/>
          <p:nvPr/>
        </p:nvSpPr>
        <p:spPr bwMode="white">
          <a:xfrm>
            <a:off x="335360" y="3645024"/>
            <a:ext cx="81369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30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84E42-9B31-AC43-E5ED-51223F4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77064" cy="443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BB60E1-E8BA-4223-1380-094B3C2D29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r="71246" b="93220"/>
          <a:stretch/>
        </p:blipFill>
        <p:spPr>
          <a:xfrm>
            <a:off x="1487488" y="5157192"/>
            <a:ext cx="2095216" cy="59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CBB60E1-E8BA-4223-1380-094B3C2D29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34" r="4733" b="61094"/>
          <a:stretch/>
        </p:blipFill>
        <p:spPr>
          <a:xfrm>
            <a:off x="9552384" y="2082632"/>
            <a:ext cx="2448272" cy="230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49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B60E1-E8BA-4223-1380-094B3C2D2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" y="900000"/>
            <a:ext cx="624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E19C78-2274-98A4-5C53-E03A9A5CC2FC}"/>
              </a:ext>
            </a:extLst>
          </p:cNvPr>
          <p:cNvSpPr/>
          <p:nvPr/>
        </p:nvSpPr>
        <p:spPr bwMode="white">
          <a:xfrm>
            <a:off x="752391" y="898808"/>
            <a:ext cx="1455189" cy="49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81A861-7349-69C5-A785-139549643F6E}"/>
              </a:ext>
            </a:extLst>
          </p:cNvPr>
          <p:cNvSpPr/>
          <p:nvPr/>
        </p:nvSpPr>
        <p:spPr bwMode="white">
          <a:xfrm>
            <a:off x="339318" y="1390762"/>
            <a:ext cx="3524446" cy="14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79F2BA6-F919-15C7-B4A5-151B0D25F89D}"/>
              </a:ext>
            </a:extLst>
          </p:cNvPr>
          <p:cNvSpPr/>
          <p:nvPr/>
        </p:nvSpPr>
        <p:spPr bwMode="white">
          <a:xfrm>
            <a:off x="359972" y="3068960"/>
            <a:ext cx="34317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8D53FD0-AD2D-5E50-3BE5-E48C371CB450}"/>
              </a:ext>
            </a:extLst>
          </p:cNvPr>
          <p:cNvSpPr/>
          <p:nvPr/>
        </p:nvSpPr>
        <p:spPr bwMode="white">
          <a:xfrm>
            <a:off x="359972" y="3834134"/>
            <a:ext cx="2626882" cy="5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F8D53FD0-AD2D-5E50-3BE5-E48C371CB450}"/>
              </a:ext>
            </a:extLst>
          </p:cNvPr>
          <p:cNvSpPr/>
          <p:nvPr/>
        </p:nvSpPr>
        <p:spPr bwMode="white">
          <a:xfrm>
            <a:off x="359972" y="4581128"/>
            <a:ext cx="3791824" cy="5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F8D53FD0-AD2D-5E50-3BE5-E48C371CB450}"/>
              </a:ext>
            </a:extLst>
          </p:cNvPr>
          <p:cNvSpPr/>
          <p:nvPr/>
        </p:nvSpPr>
        <p:spPr bwMode="white">
          <a:xfrm>
            <a:off x="378700" y="5301208"/>
            <a:ext cx="260815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F8D53FD0-AD2D-5E50-3BE5-E48C371CB450}"/>
              </a:ext>
            </a:extLst>
          </p:cNvPr>
          <p:cNvSpPr/>
          <p:nvPr/>
        </p:nvSpPr>
        <p:spPr bwMode="white">
          <a:xfrm>
            <a:off x="335360" y="5870387"/>
            <a:ext cx="1656196" cy="5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6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3" grpId="0" animBg="1"/>
      <p:bldP spid="43" grpId="0" animBg="1"/>
      <p:bldP spid="51" grpId="0" animBg="1"/>
      <p:bldP spid="52" grpId="0" animBg="1"/>
      <p:bldP spid="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2023-11-18T13:07:41Z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