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sldIdLst>
    <p:sldId id="302" r:id="rId2"/>
    <p:sldId id="324" r:id="rId3"/>
    <p:sldId id="353" r:id="rId4"/>
    <p:sldId id="352" r:id="rId5"/>
    <p:sldId id="351" r:id="rId6"/>
    <p:sldId id="350" r:id="rId7"/>
    <p:sldId id="349" r:id="rId8"/>
    <p:sldId id="348" r:id="rId9"/>
    <p:sldId id="347" r:id="rId10"/>
    <p:sldId id="345" r:id="rId11"/>
    <p:sldId id="344" r:id="rId12"/>
    <p:sldId id="343" r:id="rId13"/>
    <p:sldId id="341" r:id="rId14"/>
    <p:sldId id="340" r:id="rId15"/>
    <p:sldId id="339" r:id="rId16"/>
    <p:sldId id="338" r:id="rId17"/>
    <p:sldId id="337" r:id="rId18"/>
    <p:sldId id="336" r:id="rId19"/>
    <p:sldId id="335" r:id="rId20"/>
    <p:sldId id="334" r:id="rId21"/>
    <p:sldId id="333" r:id="rId22"/>
    <p:sldId id="332" r:id="rId23"/>
    <p:sldId id="331" r:id="rId24"/>
    <p:sldId id="330" r:id="rId25"/>
    <p:sldId id="329" r:id="rId26"/>
    <p:sldId id="328" r:id="rId27"/>
    <p:sldId id="354" r:id="rId28"/>
    <p:sldId id="325" r:id="rId29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568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8" d="100"/>
          <a:sy n="108" d="100"/>
        </p:scale>
        <p:origin x="516" y="96"/>
      </p:cViewPr>
      <p:guideLst>
        <p:guide orient="horz" pos="2568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F6BCC02-8453-439E-BA24-27ADCF463009}" type="datetimeFigureOut">
              <a:rPr lang="zh-CN" altLang="en-US" smtClean="0"/>
              <a:t>2023/11/18 Saturday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F662F4A-1F1C-4AAC-AEBA-7499BE838A1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74621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662F4A-1F1C-4AAC-AEBA-7499BE838A1B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79219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9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2037" y="3167062"/>
            <a:ext cx="10067925" cy="523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297A023-56A5-5E11-5757-2869DEAEBC4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38285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859FD93-0CEE-1E72-AE1D-7212C77C2613}"/>
              </a:ext>
            </a:extLst>
          </p:cNvPr>
          <p:cNvSpPr/>
          <p:nvPr/>
        </p:nvSpPr>
        <p:spPr bwMode="white">
          <a:xfrm>
            <a:off x="10756326" y="2023812"/>
            <a:ext cx="390346" cy="4095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84291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6E3706F-37F6-E881-2058-EF75D965DAE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46765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356215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EB5F5C6-F853-7492-4674-5B87028E8B0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443" y="900000"/>
            <a:ext cx="11520000" cy="31862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8342452-87EA-F7C0-4280-C766A49B1876}"/>
              </a:ext>
            </a:extLst>
          </p:cNvPr>
          <p:cNvSpPr/>
          <p:nvPr/>
        </p:nvSpPr>
        <p:spPr bwMode="white">
          <a:xfrm>
            <a:off x="335360" y="1004934"/>
            <a:ext cx="8726451" cy="4483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EF91237-E8DD-69A6-423B-47962146467D}"/>
              </a:ext>
            </a:extLst>
          </p:cNvPr>
          <p:cNvSpPr/>
          <p:nvPr/>
        </p:nvSpPr>
        <p:spPr bwMode="white">
          <a:xfrm>
            <a:off x="335360" y="1863491"/>
            <a:ext cx="4752528" cy="4483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2B0C38E5-DECA-004D-394F-CEBA34C20E18}"/>
              </a:ext>
            </a:extLst>
          </p:cNvPr>
          <p:cNvSpPr/>
          <p:nvPr/>
        </p:nvSpPr>
        <p:spPr bwMode="white">
          <a:xfrm>
            <a:off x="335360" y="2722048"/>
            <a:ext cx="6912768" cy="4292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A9116DD1-AE00-8BE0-8067-1F5E884B8842}"/>
              </a:ext>
            </a:extLst>
          </p:cNvPr>
          <p:cNvSpPr/>
          <p:nvPr/>
        </p:nvSpPr>
        <p:spPr bwMode="white">
          <a:xfrm>
            <a:off x="7248128" y="2722048"/>
            <a:ext cx="3521876" cy="4388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253E99AE-BD06-2D0D-BCC9-E329430921EB}"/>
              </a:ext>
            </a:extLst>
          </p:cNvPr>
          <p:cNvSpPr/>
          <p:nvPr/>
        </p:nvSpPr>
        <p:spPr bwMode="white">
          <a:xfrm>
            <a:off x="335360" y="3580606"/>
            <a:ext cx="6984776" cy="4292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C9103825-D2C8-B924-71E9-28AA28A07BC7}"/>
              </a:ext>
            </a:extLst>
          </p:cNvPr>
          <p:cNvSpPr/>
          <p:nvPr/>
        </p:nvSpPr>
        <p:spPr bwMode="white">
          <a:xfrm>
            <a:off x="7320136" y="3580606"/>
            <a:ext cx="3816424" cy="4388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10452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12" grpId="0" animBg="1"/>
      <p:bldP spid="14" grpId="0" animBg="1"/>
      <p:bldP spid="15" grpId="0" animBg="1"/>
      <p:bldP spid="1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30E5DDE-DC82-3D65-4C66-9ADA791D0C4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588"/>
          <a:stretch/>
        </p:blipFill>
        <p:spPr>
          <a:xfrm>
            <a:off x="407367" y="900000"/>
            <a:ext cx="11520000" cy="56152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52B6AFA-B039-25AD-3EBA-BA860D3AEBAD}"/>
              </a:ext>
            </a:extLst>
          </p:cNvPr>
          <p:cNvSpPr/>
          <p:nvPr/>
        </p:nvSpPr>
        <p:spPr bwMode="white">
          <a:xfrm>
            <a:off x="10679846" y="3933056"/>
            <a:ext cx="672738" cy="648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64684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8A7BE87-AE39-E189-C7B7-6C356B997E0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37857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3FABA95-409B-F194-EA9E-6311C6C834BF}"/>
              </a:ext>
            </a:extLst>
          </p:cNvPr>
          <p:cNvSpPr/>
          <p:nvPr/>
        </p:nvSpPr>
        <p:spPr bwMode="white">
          <a:xfrm>
            <a:off x="10765847" y="2006165"/>
            <a:ext cx="352264" cy="4100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44941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516344F-72CA-F28F-0DF3-EEA6835C29F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916828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2033A94-A86E-1155-F805-94D377C6110A}"/>
              </a:ext>
            </a:extLst>
          </p:cNvPr>
          <p:cNvSpPr/>
          <p:nvPr/>
        </p:nvSpPr>
        <p:spPr bwMode="white">
          <a:xfrm>
            <a:off x="8658823" y="3272210"/>
            <a:ext cx="310660" cy="318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78967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B3D3E29-DA53-153A-62BA-252E85E3BAB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45651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F1D751C-DE1D-B594-765B-3C69059391D9}"/>
              </a:ext>
            </a:extLst>
          </p:cNvPr>
          <p:cNvSpPr/>
          <p:nvPr/>
        </p:nvSpPr>
        <p:spPr bwMode="white">
          <a:xfrm>
            <a:off x="10794409" y="2758474"/>
            <a:ext cx="390346" cy="4002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207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48E7F35-A19B-73CA-E4B7-6128EDE0E52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37429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59DA0F2-588A-4BA5-2212-83FC49A35896}"/>
              </a:ext>
            </a:extLst>
          </p:cNvPr>
          <p:cNvSpPr/>
          <p:nvPr/>
        </p:nvSpPr>
        <p:spPr bwMode="white">
          <a:xfrm>
            <a:off x="10746806" y="2928610"/>
            <a:ext cx="390347" cy="4000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02612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D37640D-FFD5-FACE-1D25-19A4EE99F1A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38542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635CEC2-FB79-2E61-CD95-EAFC79ADDEBA}"/>
              </a:ext>
            </a:extLst>
          </p:cNvPr>
          <p:cNvSpPr/>
          <p:nvPr/>
        </p:nvSpPr>
        <p:spPr bwMode="white">
          <a:xfrm>
            <a:off x="9192344" y="2852936"/>
            <a:ext cx="2573172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83F5560-71BB-5328-335D-0E328CFDB70B}"/>
              </a:ext>
            </a:extLst>
          </p:cNvPr>
          <p:cNvSpPr/>
          <p:nvPr/>
        </p:nvSpPr>
        <p:spPr bwMode="white">
          <a:xfrm>
            <a:off x="1292789" y="3905189"/>
            <a:ext cx="1351933" cy="4388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98710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48462C6-4071-9EF4-4DC2-968D5FA4475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042691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157275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9EDD694-C8B8-E284-040E-1EA2F27A95B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56358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19106E7-8F0C-E368-4FF1-E62F14A2323D}"/>
              </a:ext>
            </a:extLst>
          </p:cNvPr>
          <p:cNvSpPr/>
          <p:nvPr/>
        </p:nvSpPr>
        <p:spPr bwMode="white">
          <a:xfrm>
            <a:off x="7119434" y="2749994"/>
            <a:ext cx="1713718" cy="4672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BE89C54-F6C0-C44A-C491-33F49903F01E}"/>
              </a:ext>
            </a:extLst>
          </p:cNvPr>
          <p:cNvSpPr/>
          <p:nvPr/>
        </p:nvSpPr>
        <p:spPr bwMode="white">
          <a:xfrm>
            <a:off x="5253384" y="4847925"/>
            <a:ext cx="352264" cy="2670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800A65D2-7204-3117-8099-D6201C106B10}"/>
              </a:ext>
            </a:extLst>
          </p:cNvPr>
          <p:cNvSpPr/>
          <p:nvPr/>
        </p:nvSpPr>
        <p:spPr bwMode="white">
          <a:xfrm>
            <a:off x="1631504" y="5661248"/>
            <a:ext cx="499103" cy="3310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10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BCBBCB1-F711-863A-6CB1-24BBFB58E9A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110" y="900000"/>
            <a:ext cx="1051180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94C5B83-A544-D992-3771-EA0F2209113B}"/>
              </a:ext>
            </a:extLst>
          </p:cNvPr>
          <p:cNvSpPr/>
          <p:nvPr/>
        </p:nvSpPr>
        <p:spPr bwMode="white">
          <a:xfrm>
            <a:off x="335360" y="1195384"/>
            <a:ext cx="5626774" cy="408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2D98939-4B21-DC52-D8EF-7F793C70CF47}"/>
              </a:ext>
            </a:extLst>
          </p:cNvPr>
          <p:cNvSpPr/>
          <p:nvPr/>
        </p:nvSpPr>
        <p:spPr bwMode="white">
          <a:xfrm>
            <a:off x="5962133" y="1195384"/>
            <a:ext cx="2304859" cy="408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AF2BE6A-E891-1024-C28C-9D6CC87D5007}"/>
              </a:ext>
            </a:extLst>
          </p:cNvPr>
          <p:cNvSpPr/>
          <p:nvPr/>
        </p:nvSpPr>
        <p:spPr bwMode="white">
          <a:xfrm>
            <a:off x="335360" y="2020723"/>
            <a:ext cx="2067611" cy="3475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6E88ADD-D45A-7BE3-EE48-5F5CD0022D03}"/>
              </a:ext>
            </a:extLst>
          </p:cNvPr>
          <p:cNvSpPr/>
          <p:nvPr/>
        </p:nvSpPr>
        <p:spPr bwMode="white">
          <a:xfrm>
            <a:off x="335361" y="2793936"/>
            <a:ext cx="4690670" cy="3996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0211268-3F1B-AA08-E1BE-BA5A4C2ACE48}"/>
              </a:ext>
            </a:extLst>
          </p:cNvPr>
          <p:cNvSpPr/>
          <p:nvPr/>
        </p:nvSpPr>
        <p:spPr bwMode="white">
          <a:xfrm>
            <a:off x="5026032" y="2785249"/>
            <a:ext cx="2719716" cy="4277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D791C6EB-CB03-ACCE-EBEE-7432C1EFB3D4}"/>
              </a:ext>
            </a:extLst>
          </p:cNvPr>
          <p:cNvSpPr/>
          <p:nvPr/>
        </p:nvSpPr>
        <p:spPr bwMode="white">
          <a:xfrm>
            <a:off x="335361" y="3619276"/>
            <a:ext cx="2519358" cy="3475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3E5BC8AC-6C66-273F-4F13-9FBADDAEBE58}"/>
              </a:ext>
            </a:extLst>
          </p:cNvPr>
          <p:cNvSpPr/>
          <p:nvPr/>
        </p:nvSpPr>
        <p:spPr bwMode="white">
          <a:xfrm>
            <a:off x="335360" y="4375113"/>
            <a:ext cx="6850910" cy="3996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80DF228E-D2E4-61FC-0C33-3896CC8F10DD}"/>
              </a:ext>
            </a:extLst>
          </p:cNvPr>
          <p:cNvSpPr/>
          <p:nvPr/>
        </p:nvSpPr>
        <p:spPr bwMode="white">
          <a:xfrm>
            <a:off x="7186270" y="4375113"/>
            <a:ext cx="2262215" cy="408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542B95BF-C353-8F7B-6291-C5C693B27063}"/>
              </a:ext>
            </a:extLst>
          </p:cNvPr>
          <p:cNvSpPr/>
          <p:nvPr/>
        </p:nvSpPr>
        <p:spPr bwMode="white">
          <a:xfrm>
            <a:off x="417519" y="5148326"/>
            <a:ext cx="2437200" cy="408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2932A728-85C3-8066-C9C3-BCF9286D0C74}"/>
              </a:ext>
            </a:extLst>
          </p:cNvPr>
          <p:cNvSpPr/>
          <p:nvPr/>
        </p:nvSpPr>
        <p:spPr bwMode="white">
          <a:xfrm>
            <a:off x="335361" y="5973665"/>
            <a:ext cx="4690670" cy="390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E5AA67A1-1914-67CA-CEBA-CCEAC55C614C}"/>
              </a:ext>
            </a:extLst>
          </p:cNvPr>
          <p:cNvSpPr/>
          <p:nvPr/>
        </p:nvSpPr>
        <p:spPr bwMode="white">
          <a:xfrm>
            <a:off x="5026031" y="5973665"/>
            <a:ext cx="2304255" cy="3996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7E404C81-8083-2E2C-8505-92A7E44DB664}"/>
              </a:ext>
            </a:extLst>
          </p:cNvPr>
          <p:cNvSpPr/>
          <p:nvPr/>
        </p:nvSpPr>
        <p:spPr bwMode="white">
          <a:xfrm>
            <a:off x="7330286" y="6008416"/>
            <a:ext cx="2465699" cy="3475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31023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animBg="1"/>
      <p:bldP spid="12" grpId="0" animBg="1"/>
      <p:bldP spid="13" grpId="0" animBg="1"/>
      <p:bldP spid="14" grpId="0" animBg="1"/>
      <p:bldP spid="17" grpId="0" animBg="1"/>
      <p:bldP spid="19" grpId="0" animBg="1"/>
      <p:bldP spid="20" grpId="0" animBg="1"/>
      <p:bldP spid="21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5251CB3-C730-81E3-26F2-F956FA7E856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35801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3429991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B288B3A-853D-053F-DC1F-0EAFCBB27E0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688" y="900000"/>
            <a:ext cx="1098893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2272656-E2B7-CB90-4443-507E6A705B43}"/>
              </a:ext>
            </a:extLst>
          </p:cNvPr>
          <p:cNvSpPr/>
          <p:nvPr/>
        </p:nvSpPr>
        <p:spPr bwMode="white">
          <a:xfrm>
            <a:off x="335360" y="1236151"/>
            <a:ext cx="3160454" cy="11992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E358CE1-F7FB-98E7-E909-D32E319AEF59}"/>
              </a:ext>
            </a:extLst>
          </p:cNvPr>
          <p:cNvSpPr/>
          <p:nvPr/>
        </p:nvSpPr>
        <p:spPr bwMode="white">
          <a:xfrm>
            <a:off x="3513978" y="1484784"/>
            <a:ext cx="2960655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11B0540-7B46-F675-1D5B-3E83723DC8F0}"/>
              </a:ext>
            </a:extLst>
          </p:cNvPr>
          <p:cNvSpPr/>
          <p:nvPr/>
        </p:nvSpPr>
        <p:spPr bwMode="white">
          <a:xfrm>
            <a:off x="371688" y="2862397"/>
            <a:ext cx="5739675" cy="4451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8DCE51EB-A74C-A593-8A55-A9FF0648A67D}"/>
              </a:ext>
            </a:extLst>
          </p:cNvPr>
          <p:cNvSpPr/>
          <p:nvPr/>
        </p:nvSpPr>
        <p:spPr bwMode="white">
          <a:xfrm>
            <a:off x="335360" y="3752744"/>
            <a:ext cx="1689208" cy="3543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F25E0217-4A5F-6F31-0C69-A39A9E2E8177}"/>
              </a:ext>
            </a:extLst>
          </p:cNvPr>
          <p:cNvSpPr/>
          <p:nvPr/>
        </p:nvSpPr>
        <p:spPr bwMode="white">
          <a:xfrm>
            <a:off x="371688" y="4579495"/>
            <a:ext cx="3124126" cy="3634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10BC60A0-E2C4-F009-BA1B-11E0467478B0}"/>
              </a:ext>
            </a:extLst>
          </p:cNvPr>
          <p:cNvSpPr/>
          <p:nvPr/>
        </p:nvSpPr>
        <p:spPr bwMode="white">
          <a:xfrm>
            <a:off x="407368" y="5360820"/>
            <a:ext cx="10081119" cy="1299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08364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0" grpId="0" animBg="1"/>
      <p:bldP spid="12" grpId="0" animBg="1"/>
      <p:bldP spid="17" grpId="0" animBg="1"/>
      <p:bldP spid="2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F2C4DFD-8FE1-BF25-AD1E-A985AE1C99A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764704"/>
            <a:ext cx="10369152" cy="41939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img_16777215">
            <a:extLst>
              <a:ext uri="{FF2B5EF4-FFF2-40B4-BE49-F238E27FC236}">
                <a16:creationId xmlns:a16="http://schemas.microsoft.com/office/drawing/2014/main" id="{354D52AE-D8EA-8572-97AE-381A949DEA8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542" t="1520" r="7703" b="15764"/>
          <a:stretch/>
        </p:blipFill>
        <p:spPr>
          <a:xfrm>
            <a:off x="4655840" y="3789040"/>
            <a:ext cx="3456384" cy="30119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0679864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02F1145-B4FF-359A-7683-54562ED093D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760"/>
          <a:stretch/>
        </p:blipFill>
        <p:spPr>
          <a:xfrm>
            <a:off x="407367" y="899997"/>
            <a:ext cx="11520000" cy="55533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9498766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8001553-53A7-419F-2F00-0A0EF0326C1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28264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3762688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54D52AE-D8EA-8572-97AE-381A949DEA8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443" y="900000"/>
            <a:ext cx="11520000" cy="53103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0268C8F-D9DC-F1A8-5755-87E29E35E058}"/>
              </a:ext>
            </a:extLst>
          </p:cNvPr>
          <p:cNvSpPr/>
          <p:nvPr/>
        </p:nvSpPr>
        <p:spPr bwMode="white">
          <a:xfrm>
            <a:off x="335360" y="900000"/>
            <a:ext cx="5544616" cy="3537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C92738B3-BD71-6E18-2C07-4EF31E34FF02}"/>
              </a:ext>
            </a:extLst>
          </p:cNvPr>
          <p:cNvSpPr/>
          <p:nvPr/>
        </p:nvSpPr>
        <p:spPr bwMode="white">
          <a:xfrm>
            <a:off x="479376" y="4653136"/>
            <a:ext cx="4464496" cy="12807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27673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54D52AE-D8EA-8572-97AE-381A949DEA8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4" t="69320" r="59076"/>
          <a:stretch/>
        </p:blipFill>
        <p:spPr>
          <a:xfrm>
            <a:off x="373443" y="836712"/>
            <a:ext cx="4314489" cy="15017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00AB5BA9-F3D9-579A-6EA5-0C80BA03AC04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443" y="2342214"/>
            <a:ext cx="10619101" cy="44371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01AC49F-FE48-AB4C-D619-99F61FB2B260}"/>
              </a:ext>
            </a:extLst>
          </p:cNvPr>
          <p:cNvSpPr/>
          <p:nvPr/>
        </p:nvSpPr>
        <p:spPr bwMode="white">
          <a:xfrm>
            <a:off x="379018" y="908720"/>
            <a:ext cx="3700758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01AC49F-FE48-AB4C-D619-99F61FB2B260}"/>
              </a:ext>
            </a:extLst>
          </p:cNvPr>
          <p:cNvSpPr/>
          <p:nvPr/>
        </p:nvSpPr>
        <p:spPr bwMode="white">
          <a:xfrm>
            <a:off x="479376" y="1628800"/>
            <a:ext cx="4104456" cy="4886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01AC49F-FE48-AB4C-D619-99F61FB2B260}"/>
              </a:ext>
            </a:extLst>
          </p:cNvPr>
          <p:cNvSpPr/>
          <p:nvPr/>
        </p:nvSpPr>
        <p:spPr bwMode="white">
          <a:xfrm>
            <a:off x="379018" y="2431139"/>
            <a:ext cx="9821438" cy="1213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01AC49F-FE48-AB4C-D619-99F61FB2B260}"/>
              </a:ext>
            </a:extLst>
          </p:cNvPr>
          <p:cNvSpPr/>
          <p:nvPr/>
        </p:nvSpPr>
        <p:spPr bwMode="white">
          <a:xfrm>
            <a:off x="373443" y="3933056"/>
            <a:ext cx="6730669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301AC49F-FE48-AB4C-D619-99F61FB2B260}"/>
              </a:ext>
            </a:extLst>
          </p:cNvPr>
          <p:cNvSpPr/>
          <p:nvPr/>
        </p:nvSpPr>
        <p:spPr bwMode="white">
          <a:xfrm>
            <a:off x="373443" y="4708126"/>
            <a:ext cx="9827013" cy="13198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301AC49F-FE48-AB4C-D619-99F61FB2B260}"/>
              </a:ext>
            </a:extLst>
          </p:cNvPr>
          <p:cNvSpPr/>
          <p:nvPr/>
        </p:nvSpPr>
        <p:spPr bwMode="white">
          <a:xfrm>
            <a:off x="379018" y="6298968"/>
            <a:ext cx="4308914" cy="4803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28347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D148F52-FCDA-D4BE-2C45-3E125F9EBCB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704"/>
            <a:ext cx="7680256" cy="59957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249192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077A8E8-8142-818B-B6DA-6F9CE75767B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37686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47CE90C-D944-3ED6-00B5-713ED68B78DC}"/>
              </a:ext>
            </a:extLst>
          </p:cNvPr>
          <p:cNvSpPr/>
          <p:nvPr/>
        </p:nvSpPr>
        <p:spPr bwMode="white">
          <a:xfrm>
            <a:off x="10937219" y="995408"/>
            <a:ext cx="790214" cy="4388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4D5CCD8-5A45-17FA-1D05-E0869B7B26C5}"/>
              </a:ext>
            </a:extLst>
          </p:cNvPr>
          <p:cNvSpPr/>
          <p:nvPr/>
        </p:nvSpPr>
        <p:spPr bwMode="white">
          <a:xfrm>
            <a:off x="1073814" y="1959031"/>
            <a:ext cx="999669" cy="4197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1CEC948-58E4-E62D-A7FD-8EFEDE8C155E}"/>
              </a:ext>
            </a:extLst>
          </p:cNvPr>
          <p:cNvSpPr/>
          <p:nvPr/>
        </p:nvSpPr>
        <p:spPr bwMode="white">
          <a:xfrm>
            <a:off x="10318376" y="1916833"/>
            <a:ext cx="1409057" cy="5013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7A216A2-B651-AADE-D602-07C592F4D8C8}"/>
              </a:ext>
            </a:extLst>
          </p:cNvPr>
          <p:cNvSpPr/>
          <p:nvPr/>
        </p:nvSpPr>
        <p:spPr bwMode="white">
          <a:xfrm>
            <a:off x="969087" y="2913113"/>
            <a:ext cx="533157" cy="4293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9078096-0254-A37B-329B-B1D68EE24CDA}"/>
              </a:ext>
            </a:extLst>
          </p:cNvPr>
          <p:cNvSpPr/>
          <p:nvPr/>
        </p:nvSpPr>
        <p:spPr bwMode="white">
          <a:xfrm>
            <a:off x="10261252" y="2900725"/>
            <a:ext cx="1466181" cy="528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F2734CFE-7D90-E186-C9F0-D49E83E78E79}"/>
              </a:ext>
            </a:extLst>
          </p:cNvPr>
          <p:cNvSpPr/>
          <p:nvPr/>
        </p:nvSpPr>
        <p:spPr bwMode="white">
          <a:xfrm>
            <a:off x="1073814" y="3876736"/>
            <a:ext cx="999669" cy="4197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34722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9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2A1719E-8476-0DFC-0536-D038C3AE5A8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57557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D085795-2838-27D1-79AB-0091762F21F5}"/>
              </a:ext>
            </a:extLst>
          </p:cNvPr>
          <p:cNvSpPr/>
          <p:nvPr/>
        </p:nvSpPr>
        <p:spPr bwMode="white">
          <a:xfrm>
            <a:off x="10794409" y="3977974"/>
            <a:ext cx="390346" cy="4002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00519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D03F4EB-E596-FA2E-0AF1-B32B3F0F489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48820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280FA92-56EB-0958-5247-007A08BBBD43}"/>
              </a:ext>
            </a:extLst>
          </p:cNvPr>
          <p:cNvSpPr/>
          <p:nvPr/>
        </p:nvSpPr>
        <p:spPr bwMode="white">
          <a:xfrm>
            <a:off x="10784888" y="1100241"/>
            <a:ext cx="352264" cy="4004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4637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8B0CF9B-FC18-A7AE-68ED-FD28B63F9CC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47964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8446BE2-ED78-5DBA-1538-ABB028A5D856}"/>
              </a:ext>
            </a:extLst>
          </p:cNvPr>
          <p:cNvSpPr/>
          <p:nvPr/>
        </p:nvSpPr>
        <p:spPr bwMode="white">
          <a:xfrm>
            <a:off x="10718244" y="2997842"/>
            <a:ext cx="437950" cy="4004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24633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615A5A3-9BB6-4734-540D-BA5D2BDC1C1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19271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BA619AF-31CC-E0CE-AABE-DE3A429441A9}"/>
              </a:ext>
            </a:extLst>
          </p:cNvPr>
          <p:cNvSpPr/>
          <p:nvPr/>
        </p:nvSpPr>
        <p:spPr bwMode="white">
          <a:xfrm>
            <a:off x="7633548" y="1988841"/>
            <a:ext cx="550683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27251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264D08F-7C57-3FCA-2B9A-2F7B928C45B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50533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C73294C-CF0A-A813-1B64-53835666899E}"/>
              </a:ext>
            </a:extLst>
          </p:cNvPr>
          <p:cNvSpPr/>
          <p:nvPr/>
        </p:nvSpPr>
        <p:spPr bwMode="white">
          <a:xfrm>
            <a:off x="10756326" y="3245532"/>
            <a:ext cx="447471" cy="4004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5137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96D2933-3844-B307-2A3B-B2E601E7510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7108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1795934F-00E7-2FBD-FDE2-1CE48A38DB4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614"/>
          <a:stretch/>
        </p:blipFill>
        <p:spPr>
          <a:xfrm>
            <a:off x="983432" y="1772816"/>
            <a:ext cx="10873208" cy="27836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6046EDB-8082-9484-2DFA-3ED2EBA433D4}"/>
              </a:ext>
            </a:extLst>
          </p:cNvPr>
          <p:cNvSpPr/>
          <p:nvPr/>
        </p:nvSpPr>
        <p:spPr bwMode="white">
          <a:xfrm>
            <a:off x="10799233" y="1915811"/>
            <a:ext cx="437950" cy="4003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42881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1</Words>
  <Application>Microsoft Office PowerPoint</Application>
  <PresentationFormat>宽屏</PresentationFormat>
  <Paragraphs>1</Paragraphs>
  <Slides>28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2" baseType="lpstr">
      <vt:lpstr>等线</vt:lpstr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65</cp:revision>
  <dcterms:created xsi:type="dcterms:W3CDTF">2015-09-16T06:44:00Z</dcterms:created>
  <dcterms:modified xsi:type="dcterms:W3CDTF">2023-11-18T06:33:50Z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