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02" r:id="rId2"/>
    <p:sldId id="324" r:id="rId3"/>
    <p:sldId id="348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8" r:id="rId12"/>
    <p:sldId id="337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5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6D5DE9-AA60-48B0-A529-7CD15116CAF1}" type="datetimeFigureOut">
              <a:rPr lang="zh-CN" altLang="en-US" smtClean="0"/>
              <a:t>2023/11/18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1DF255-BC87-46BC-BA75-D76F8F319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572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DF255-BC87-46BC-BA75-D76F8F3191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26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2390775"/>
            <a:ext cx="7096125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E8E7C-F48C-8B48-C613-4973DE3629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708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884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E0C275-624F-1A2C-02E2-4BAB440A21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1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8254CE-F7CB-F090-71F9-CE7716DE021E}"/>
              </a:ext>
            </a:extLst>
          </p:cNvPr>
          <p:cNvSpPr/>
          <p:nvPr/>
        </p:nvSpPr>
        <p:spPr bwMode="white">
          <a:xfrm>
            <a:off x="10185087" y="1100255"/>
            <a:ext cx="390347" cy="40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41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C9C8AF-82EC-AB46-A204-38FB3826EC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0"/>
            <a:ext cx="9001000" cy="5065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77F606-7CF6-7B76-32F6-9221E9F7AB69}"/>
              </a:ext>
            </a:extLst>
          </p:cNvPr>
          <p:cNvSpPr/>
          <p:nvPr/>
        </p:nvSpPr>
        <p:spPr bwMode="white">
          <a:xfrm>
            <a:off x="8400256" y="4693832"/>
            <a:ext cx="576064" cy="46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4F66423-6F2B-E8B6-2CD1-05C2B39E1D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55" r="65628" b="6088"/>
          <a:stretch/>
        </p:blipFill>
        <p:spPr>
          <a:xfrm>
            <a:off x="9408369" y="1628800"/>
            <a:ext cx="2739328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812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B7DF94-66D8-B5C0-8391-67D3F80578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0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D70C29-A6A4-6361-EDA6-DF4D49A511A8}"/>
              </a:ext>
            </a:extLst>
          </p:cNvPr>
          <p:cNvSpPr/>
          <p:nvPr/>
        </p:nvSpPr>
        <p:spPr bwMode="white">
          <a:xfrm>
            <a:off x="2663764" y="3861048"/>
            <a:ext cx="9839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4F66423-6F2B-E8B6-2CD1-05C2B39E1D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0" t="5152" r="6290" b="6088"/>
          <a:stretch/>
        </p:blipFill>
        <p:spPr>
          <a:xfrm>
            <a:off x="5231904" y="3501008"/>
            <a:ext cx="3384376" cy="333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658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31EB5-D20C-5CCE-3382-989F522994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928992" cy="4474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64FD991-2C00-1F68-957C-BCA20409D8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36" r="7480" b="51093"/>
          <a:stretch/>
        </p:blipFill>
        <p:spPr>
          <a:xfrm>
            <a:off x="9264352" y="1844824"/>
            <a:ext cx="2736304" cy="238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531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4FD991-2C00-1F68-957C-BCA20409D8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38" y="900000"/>
            <a:ext cx="807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0C371F-A523-D272-4728-6E954F6D2CD1}"/>
              </a:ext>
            </a:extLst>
          </p:cNvPr>
          <p:cNvSpPr/>
          <p:nvPr/>
        </p:nvSpPr>
        <p:spPr bwMode="white">
          <a:xfrm>
            <a:off x="335360" y="900000"/>
            <a:ext cx="4176464" cy="178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8B14A9D-0237-D41C-0333-7BF983024853}"/>
              </a:ext>
            </a:extLst>
          </p:cNvPr>
          <p:cNvSpPr/>
          <p:nvPr/>
        </p:nvSpPr>
        <p:spPr bwMode="white">
          <a:xfrm>
            <a:off x="335360" y="2902317"/>
            <a:ext cx="2448000" cy="42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A6D1FB1-99DA-9997-74DA-30BAF0892DB5}"/>
              </a:ext>
            </a:extLst>
          </p:cNvPr>
          <p:cNvSpPr/>
          <p:nvPr/>
        </p:nvSpPr>
        <p:spPr bwMode="white">
          <a:xfrm>
            <a:off x="2783360" y="2888610"/>
            <a:ext cx="1728464" cy="43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C6E8689-6B49-ECF7-A087-8290872991C0}"/>
              </a:ext>
            </a:extLst>
          </p:cNvPr>
          <p:cNvSpPr/>
          <p:nvPr/>
        </p:nvSpPr>
        <p:spPr bwMode="white">
          <a:xfrm>
            <a:off x="335360" y="4230521"/>
            <a:ext cx="2664296" cy="90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1EB0F28-AC71-BBB9-A87B-D9282F2D4D77}"/>
              </a:ext>
            </a:extLst>
          </p:cNvPr>
          <p:cNvSpPr/>
          <p:nvPr/>
        </p:nvSpPr>
        <p:spPr bwMode="white">
          <a:xfrm>
            <a:off x="362038" y="3526373"/>
            <a:ext cx="4149786" cy="37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344A544-B569-7C66-0199-D0C0F56C0D24}"/>
              </a:ext>
            </a:extLst>
          </p:cNvPr>
          <p:cNvSpPr/>
          <p:nvPr/>
        </p:nvSpPr>
        <p:spPr bwMode="white">
          <a:xfrm>
            <a:off x="335360" y="5471958"/>
            <a:ext cx="7488832" cy="1053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EC6E8689-6B49-ECF7-A087-8290872991C0}"/>
              </a:ext>
            </a:extLst>
          </p:cNvPr>
          <p:cNvSpPr/>
          <p:nvPr/>
        </p:nvSpPr>
        <p:spPr bwMode="white">
          <a:xfrm>
            <a:off x="2999656" y="4236238"/>
            <a:ext cx="2016224" cy="90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16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20" grpId="0" animBg="1"/>
      <p:bldP spid="23" grpId="0" animBg="1"/>
      <p:bldP spid="25" grpId="0" animBg="1"/>
      <p:bldP spid="27" grpId="0" animBg="1"/>
      <p:bldP spid="3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DC5D2-A02F-D1C6-D347-49E03CBABA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2552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FC1236-C164-4610-F9B6-151E51DF32F9}"/>
              </a:ext>
            </a:extLst>
          </p:cNvPr>
          <p:cNvSpPr/>
          <p:nvPr/>
        </p:nvSpPr>
        <p:spPr bwMode="white">
          <a:xfrm>
            <a:off x="335360" y="1100000"/>
            <a:ext cx="8928992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F337E9-453C-EC74-FB06-47809A6F4AA2}"/>
              </a:ext>
            </a:extLst>
          </p:cNvPr>
          <p:cNvSpPr/>
          <p:nvPr/>
        </p:nvSpPr>
        <p:spPr bwMode="white">
          <a:xfrm>
            <a:off x="335360" y="2014288"/>
            <a:ext cx="10729192" cy="14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9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29C779-13EC-D297-0F7D-1301E3380A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100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945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CA52CE-B87C-24F3-6CEF-A7EEC193B0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5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3F496DF-61DC-0C0F-15DF-94BAC4E9DE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1" t="2652" r="7800" b="41092"/>
          <a:stretch/>
        </p:blipFill>
        <p:spPr>
          <a:xfrm>
            <a:off x="4655840" y="3645024"/>
            <a:ext cx="3816424" cy="3066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038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7B32C-92DE-5C16-458B-23EBED9D2F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831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350391-1F35-795B-DBCB-A449A9441F76}"/>
              </a:ext>
            </a:extLst>
          </p:cNvPr>
          <p:cNvSpPr/>
          <p:nvPr/>
        </p:nvSpPr>
        <p:spPr bwMode="white">
          <a:xfrm>
            <a:off x="5241852" y="1078983"/>
            <a:ext cx="763767" cy="34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E5F375-F434-CEEC-0D23-CC5E365AC894}"/>
              </a:ext>
            </a:extLst>
          </p:cNvPr>
          <p:cNvSpPr/>
          <p:nvPr/>
        </p:nvSpPr>
        <p:spPr bwMode="white">
          <a:xfrm>
            <a:off x="3592439" y="1908813"/>
            <a:ext cx="520011" cy="34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E9083E-07A8-28F4-C886-89AFFEEA9D4F}"/>
              </a:ext>
            </a:extLst>
          </p:cNvPr>
          <p:cNvSpPr/>
          <p:nvPr/>
        </p:nvSpPr>
        <p:spPr bwMode="white">
          <a:xfrm>
            <a:off x="5006221" y="2738644"/>
            <a:ext cx="520011" cy="34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47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5A4338-4785-CDC4-F545-4E49F02F68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853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CAB859-CE9A-8DCD-AF09-440766A8FB18}"/>
              </a:ext>
            </a:extLst>
          </p:cNvPr>
          <p:cNvSpPr/>
          <p:nvPr/>
        </p:nvSpPr>
        <p:spPr bwMode="white">
          <a:xfrm>
            <a:off x="8405185" y="5371867"/>
            <a:ext cx="270740" cy="30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496DF-61DC-0C0F-15DF-94BAC4E9DE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54" y="900000"/>
            <a:ext cx="9345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EBFE33-581A-FE4D-1D4E-1465080DFAEE}"/>
              </a:ext>
            </a:extLst>
          </p:cNvPr>
          <p:cNvSpPr/>
          <p:nvPr/>
        </p:nvSpPr>
        <p:spPr bwMode="white">
          <a:xfrm>
            <a:off x="335360" y="1085556"/>
            <a:ext cx="4502704" cy="194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15C419A-A9F1-55BC-5270-0F86CBE51EC5}"/>
              </a:ext>
            </a:extLst>
          </p:cNvPr>
          <p:cNvSpPr/>
          <p:nvPr/>
        </p:nvSpPr>
        <p:spPr bwMode="white">
          <a:xfrm>
            <a:off x="335360" y="3289045"/>
            <a:ext cx="4394577" cy="114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1963939-7307-121E-4F8A-8CF0D8A80F81}"/>
              </a:ext>
            </a:extLst>
          </p:cNvPr>
          <p:cNvSpPr/>
          <p:nvPr/>
        </p:nvSpPr>
        <p:spPr bwMode="white">
          <a:xfrm>
            <a:off x="443487" y="4696187"/>
            <a:ext cx="2378787" cy="104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2303CAF-5B0B-58B5-885A-48780FF5DC80}"/>
              </a:ext>
            </a:extLst>
          </p:cNvPr>
          <p:cNvSpPr/>
          <p:nvPr/>
        </p:nvSpPr>
        <p:spPr bwMode="white">
          <a:xfrm>
            <a:off x="2817648" y="4672993"/>
            <a:ext cx="2918312" cy="106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81E2D5B-FD99-0799-A537-2CFD0E5C07A8}"/>
              </a:ext>
            </a:extLst>
          </p:cNvPr>
          <p:cNvSpPr/>
          <p:nvPr/>
        </p:nvSpPr>
        <p:spPr bwMode="white">
          <a:xfrm>
            <a:off x="435764" y="6080134"/>
            <a:ext cx="4402300" cy="37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5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78970E-85EE-9DAD-4A18-19A269EAFF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652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179A59-6527-AD73-0E7C-8306034F8E2F}"/>
              </a:ext>
            </a:extLst>
          </p:cNvPr>
          <p:cNvSpPr/>
          <p:nvPr/>
        </p:nvSpPr>
        <p:spPr bwMode="white">
          <a:xfrm>
            <a:off x="335360" y="1033458"/>
            <a:ext cx="10596496" cy="128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EC7F86-0824-24F5-CD2E-3E8DF2720959}"/>
              </a:ext>
            </a:extLst>
          </p:cNvPr>
          <p:cNvSpPr/>
          <p:nvPr/>
        </p:nvSpPr>
        <p:spPr bwMode="white">
          <a:xfrm>
            <a:off x="335360" y="2682629"/>
            <a:ext cx="2532496" cy="46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A4BCB97-F405-98B8-E37A-38F2E7CDB214}"/>
              </a:ext>
            </a:extLst>
          </p:cNvPr>
          <p:cNvSpPr/>
          <p:nvPr/>
        </p:nvSpPr>
        <p:spPr bwMode="white">
          <a:xfrm>
            <a:off x="2867856" y="2701694"/>
            <a:ext cx="2940112" cy="4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0607C45-A2E1-1031-170C-337E739CB477}"/>
              </a:ext>
            </a:extLst>
          </p:cNvPr>
          <p:cNvSpPr/>
          <p:nvPr/>
        </p:nvSpPr>
        <p:spPr bwMode="white">
          <a:xfrm>
            <a:off x="335360" y="3521513"/>
            <a:ext cx="3384376" cy="46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A9BD5C5-F936-EBA6-4A3A-6F7201BDA72A}"/>
              </a:ext>
            </a:extLst>
          </p:cNvPr>
          <p:cNvSpPr/>
          <p:nvPr/>
        </p:nvSpPr>
        <p:spPr bwMode="white">
          <a:xfrm>
            <a:off x="335360" y="4398528"/>
            <a:ext cx="4608512" cy="476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C9F147B-714C-A501-87EE-EC1818D277A0}"/>
              </a:ext>
            </a:extLst>
          </p:cNvPr>
          <p:cNvSpPr/>
          <p:nvPr/>
        </p:nvSpPr>
        <p:spPr bwMode="white">
          <a:xfrm>
            <a:off x="4943872" y="4388996"/>
            <a:ext cx="2880320" cy="4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64CAD66-0959-7A70-C648-C311FEA2239E}"/>
              </a:ext>
            </a:extLst>
          </p:cNvPr>
          <p:cNvSpPr/>
          <p:nvPr/>
        </p:nvSpPr>
        <p:spPr bwMode="white">
          <a:xfrm>
            <a:off x="335360" y="5227881"/>
            <a:ext cx="10596496" cy="132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91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7" grpId="0" animBg="1"/>
      <p:bldP spid="20" grpId="0" animBg="1"/>
      <p:bldP spid="21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AC3D0-C2F3-87FD-FD36-35E96C66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89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245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5ED08-83AC-5708-AA04-95CE5556EC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1"/>
            <a:ext cx="8696593" cy="404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5D1C38-A0A9-D25C-11B0-E0A7DEB7A424}"/>
              </a:ext>
            </a:extLst>
          </p:cNvPr>
          <p:cNvSpPr/>
          <p:nvPr/>
        </p:nvSpPr>
        <p:spPr bwMode="white">
          <a:xfrm>
            <a:off x="8112224" y="3645024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76860A9-9BA4-5180-D48B-B0607E63497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1" r="48958" b="4736"/>
          <a:stretch/>
        </p:blipFill>
        <p:spPr>
          <a:xfrm>
            <a:off x="9048328" y="1700808"/>
            <a:ext cx="3029120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105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8B460F-E272-CDA8-01D7-EBA6429F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928992" cy="3637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4227FE-008A-006F-ADE4-B5E5D5E6A754}"/>
              </a:ext>
            </a:extLst>
          </p:cNvPr>
          <p:cNvSpPr/>
          <p:nvPr/>
        </p:nvSpPr>
        <p:spPr bwMode="white">
          <a:xfrm>
            <a:off x="8256240" y="3228661"/>
            <a:ext cx="504056" cy="40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76860A9-9BA4-5180-D48B-B0607E6349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92" t="9814" r="10204" b="8870"/>
          <a:stretch/>
        </p:blipFill>
        <p:spPr>
          <a:xfrm>
            <a:off x="9408368" y="1412776"/>
            <a:ext cx="2664296" cy="280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490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3957AE-9F67-2D6D-1577-C189B2416F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8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5CD387-E294-D127-B289-2A29E8EBCB70}"/>
              </a:ext>
            </a:extLst>
          </p:cNvPr>
          <p:cNvSpPr/>
          <p:nvPr/>
        </p:nvSpPr>
        <p:spPr bwMode="white">
          <a:xfrm>
            <a:off x="5976954" y="3874383"/>
            <a:ext cx="380826" cy="4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73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F1ADF-19E1-84FC-6D3E-54F5E32BAF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43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6DEE5BD-B3EB-749A-573B-E95689243C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93" t="6779" r="5828" b="14249"/>
          <a:stretch/>
        </p:blipFill>
        <p:spPr>
          <a:xfrm>
            <a:off x="4295800" y="3450981"/>
            <a:ext cx="3816424" cy="3330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553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F3EC94-BC61-0822-BB76-F16193AF52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671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398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DEE5BD-B3EB-749A-573B-E95689243C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376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746821-4877-6226-091C-2A774F4C8A95}"/>
              </a:ext>
            </a:extLst>
          </p:cNvPr>
          <p:cNvSpPr/>
          <p:nvPr/>
        </p:nvSpPr>
        <p:spPr bwMode="white">
          <a:xfrm>
            <a:off x="335360" y="1281415"/>
            <a:ext cx="5040560" cy="46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45A23D-16BF-9EB5-C969-2276E3BE620B}"/>
              </a:ext>
            </a:extLst>
          </p:cNvPr>
          <p:cNvSpPr/>
          <p:nvPr/>
        </p:nvSpPr>
        <p:spPr bwMode="white">
          <a:xfrm>
            <a:off x="335360" y="2130064"/>
            <a:ext cx="5541024" cy="47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1F4184-DFFA-05F0-500D-DD64B4F75AAF}"/>
              </a:ext>
            </a:extLst>
          </p:cNvPr>
          <p:cNvSpPr/>
          <p:nvPr/>
        </p:nvSpPr>
        <p:spPr bwMode="white">
          <a:xfrm>
            <a:off x="335360" y="2883359"/>
            <a:ext cx="4536504" cy="572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A48A49E-A54F-3B14-BD95-4F9284A25988}"/>
              </a:ext>
            </a:extLst>
          </p:cNvPr>
          <p:cNvSpPr/>
          <p:nvPr/>
        </p:nvSpPr>
        <p:spPr bwMode="white">
          <a:xfrm>
            <a:off x="335360" y="3865505"/>
            <a:ext cx="6502611" cy="42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34C66B0-0929-CDD5-32AE-D40B06518FD9}"/>
              </a:ext>
            </a:extLst>
          </p:cNvPr>
          <p:cNvSpPr/>
          <p:nvPr/>
        </p:nvSpPr>
        <p:spPr bwMode="white">
          <a:xfrm>
            <a:off x="373442" y="4714154"/>
            <a:ext cx="7162717" cy="42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45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5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7D072E-0FBC-A49E-FAE2-2B48B3BC66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636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E7F292-15DB-FFC9-461E-1B8ED27FE18B}"/>
              </a:ext>
            </a:extLst>
          </p:cNvPr>
          <p:cNvSpPr/>
          <p:nvPr/>
        </p:nvSpPr>
        <p:spPr bwMode="white">
          <a:xfrm>
            <a:off x="1299598" y="6066848"/>
            <a:ext cx="2398315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19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2023-11-18T11:30:12Z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