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3100387"/>
            <a:ext cx="101822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F3701-B821-815E-905A-4E00F4879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4FD011-3599-0F88-AFF5-E5F47998BF73}"/>
              </a:ext>
            </a:extLst>
          </p:cNvPr>
          <p:cNvSpPr/>
          <p:nvPr/>
        </p:nvSpPr>
        <p:spPr bwMode="white">
          <a:xfrm>
            <a:off x="9328227" y="2852937"/>
            <a:ext cx="252841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52D211-2ACC-3B69-B25B-CE12F1064513}"/>
              </a:ext>
            </a:extLst>
          </p:cNvPr>
          <p:cNvSpPr/>
          <p:nvPr/>
        </p:nvSpPr>
        <p:spPr bwMode="white">
          <a:xfrm>
            <a:off x="1055440" y="3903015"/>
            <a:ext cx="7863398" cy="54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01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75F99-C51E-57BA-3B7D-7752110401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17024" cy="3840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04CC3-A15F-FC50-5F6E-53D018A3897B}"/>
              </a:ext>
            </a:extLst>
          </p:cNvPr>
          <p:cNvSpPr/>
          <p:nvPr/>
        </p:nvSpPr>
        <p:spPr bwMode="white">
          <a:xfrm>
            <a:off x="4799856" y="4149080"/>
            <a:ext cx="647404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550D489-23AD-CF61-9150-C25345F0A3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53" r="64674" b="3739"/>
          <a:stretch/>
        </p:blipFill>
        <p:spPr>
          <a:xfrm>
            <a:off x="6525863" y="3789040"/>
            <a:ext cx="2448272" cy="298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337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EC3B9-9BA3-FC16-FBFE-D38880FDD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297144" cy="3416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4E5D09-A8AF-EA39-6ABE-53B2A1C83BB8}"/>
              </a:ext>
            </a:extLst>
          </p:cNvPr>
          <p:cNvSpPr/>
          <p:nvPr/>
        </p:nvSpPr>
        <p:spPr bwMode="white">
          <a:xfrm>
            <a:off x="3287688" y="3573016"/>
            <a:ext cx="4772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550D489-23AD-CF61-9150-C25345F0A3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3" t="1250" b="3739"/>
          <a:stretch/>
        </p:blipFill>
        <p:spPr>
          <a:xfrm>
            <a:off x="5735960" y="3284983"/>
            <a:ext cx="3888432" cy="355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182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3DB70-BC50-6283-BD69-78D3775F17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1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034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25D27-F2AF-061F-9373-46C8784DA3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50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0EB38-9ED8-797A-7173-00E21FD7FD23}"/>
              </a:ext>
            </a:extLst>
          </p:cNvPr>
          <p:cNvSpPr/>
          <p:nvPr/>
        </p:nvSpPr>
        <p:spPr bwMode="white">
          <a:xfrm>
            <a:off x="684793" y="2775963"/>
            <a:ext cx="3635112" cy="44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92E16D-355C-6A3D-9BC1-B9E6E5EE6DA6}"/>
              </a:ext>
            </a:extLst>
          </p:cNvPr>
          <p:cNvSpPr/>
          <p:nvPr/>
        </p:nvSpPr>
        <p:spPr bwMode="white">
          <a:xfrm>
            <a:off x="684792" y="3568623"/>
            <a:ext cx="9761113" cy="4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4BADB1-0F96-5956-AB92-B6DC62FA45AD}"/>
              </a:ext>
            </a:extLst>
          </p:cNvPr>
          <p:cNvSpPr/>
          <p:nvPr/>
        </p:nvSpPr>
        <p:spPr bwMode="white">
          <a:xfrm>
            <a:off x="684793" y="4387706"/>
            <a:ext cx="1311457" cy="44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E8CD27-11AC-83CD-A9BD-44A96529668D}"/>
              </a:ext>
            </a:extLst>
          </p:cNvPr>
          <p:cNvSpPr/>
          <p:nvPr/>
        </p:nvSpPr>
        <p:spPr bwMode="white">
          <a:xfrm>
            <a:off x="1996251" y="4370091"/>
            <a:ext cx="7844166" cy="45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3AE0B6-493F-0367-FED3-758BE3D16077}"/>
              </a:ext>
            </a:extLst>
          </p:cNvPr>
          <p:cNvSpPr/>
          <p:nvPr/>
        </p:nvSpPr>
        <p:spPr bwMode="white">
          <a:xfrm>
            <a:off x="9840418" y="4387706"/>
            <a:ext cx="605488" cy="44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858B8D-57D0-D86B-7C24-76493C720481}"/>
              </a:ext>
            </a:extLst>
          </p:cNvPr>
          <p:cNvSpPr/>
          <p:nvPr/>
        </p:nvSpPr>
        <p:spPr bwMode="white">
          <a:xfrm>
            <a:off x="720000" y="5101100"/>
            <a:ext cx="8184312" cy="51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D7BCEF4-BA46-87FC-2F43-01C76117035E}"/>
              </a:ext>
            </a:extLst>
          </p:cNvPr>
          <p:cNvSpPr/>
          <p:nvPr/>
        </p:nvSpPr>
        <p:spPr bwMode="white">
          <a:xfrm>
            <a:off x="8904312" y="5162752"/>
            <a:ext cx="1541594" cy="44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CB2463F-682D-4E8D-FE86-A49BA0A1804C}"/>
              </a:ext>
            </a:extLst>
          </p:cNvPr>
          <p:cNvSpPr/>
          <p:nvPr/>
        </p:nvSpPr>
        <p:spPr bwMode="white">
          <a:xfrm>
            <a:off x="684793" y="5973027"/>
            <a:ext cx="1425879" cy="43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2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4" grpId="0" animBg="1"/>
      <p:bldP spid="15" grpId="0" animBg="1"/>
      <p:bldP spid="1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BA09B-4360-8996-04D9-1CD9380FF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16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304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FD6D4-9B9F-4604-A5B4-E3C196DD08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90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90D02C-DAB2-3472-26E2-E629780A961D}"/>
              </a:ext>
            </a:extLst>
          </p:cNvPr>
          <p:cNvSpPr/>
          <p:nvPr/>
        </p:nvSpPr>
        <p:spPr bwMode="white">
          <a:xfrm>
            <a:off x="3781839" y="1271396"/>
            <a:ext cx="542677" cy="1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9696D6-6B54-D416-44F8-548D251397AB}"/>
              </a:ext>
            </a:extLst>
          </p:cNvPr>
          <p:cNvSpPr/>
          <p:nvPr/>
        </p:nvSpPr>
        <p:spPr bwMode="white">
          <a:xfrm>
            <a:off x="335359" y="3890216"/>
            <a:ext cx="10585175" cy="46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CA2045-78FE-E4A6-C985-B7AFED65519C}"/>
              </a:ext>
            </a:extLst>
          </p:cNvPr>
          <p:cNvSpPr/>
          <p:nvPr/>
        </p:nvSpPr>
        <p:spPr bwMode="white">
          <a:xfrm>
            <a:off x="373442" y="4653136"/>
            <a:ext cx="10547093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47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FDDAE-C9C3-E6F1-D16F-FA78332CC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68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504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8A9CD-7AA1-FE30-C8BE-807203804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228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095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409A1-B03B-F47F-2EB9-870B2AD77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79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9EB99-5333-5FE9-DA05-8CFC8BF39C5D}"/>
              </a:ext>
            </a:extLst>
          </p:cNvPr>
          <p:cNvSpPr/>
          <p:nvPr/>
        </p:nvSpPr>
        <p:spPr bwMode="white">
          <a:xfrm>
            <a:off x="6843334" y="1214235"/>
            <a:ext cx="647404" cy="42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6D8CFD-DDA0-4398-C389-85C9CA1D61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998417"/>
            <a:ext cx="11520000" cy="189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9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290E0-914C-0783-74F3-B9F40829F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1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B2176F-8966-7E72-45FC-4D593F5F4E70}"/>
              </a:ext>
            </a:extLst>
          </p:cNvPr>
          <p:cNvSpPr/>
          <p:nvPr/>
        </p:nvSpPr>
        <p:spPr bwMode="white">
          <a:xfrm>
            <a:off x="10746806" y="2987856"/>
            <a:ext cx="371305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A225F-1947-7B71-9BAA-40E5214F8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4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2FCEDF-65C1-570F-26C9-F979CBA26941}"/>
              </a:ext>
            </a:extLst>
          </p:cNvPr>
          <p:cNvSpPr/>
          <p:nvPr/>
        </p:nvSpPr>
        <p:spPr bwMode="white">
          <a:xfrm>
            <a:off x="688431" y="1034320"/>
            <a:ext cx="5911625" cy="39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818B7C-B5DA-0FCB-4F17-A370A622FDD0}"/>
              </a:ext>
            </a:extLst>
          </p:cNvPr>
          <p:cNvSpPr/>
          <p:nvPr/>
        </p:nvSpPr>
        <p:spPr bwMode="white">
          <a:xfrm>
            <a:off x="720000" y="1700808"/>
            <a:ext cx="8616359" cy="94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161CB52-B812-EA7A-2BF3-77AA08F0C404}"/>
              </a:ext>
            </a:extLst>
          </p:cNvPr>
          <p:cNvSpPr/>
          <p:nvPr/>
        </p:nvSpPr>
        <p:spPr bwMode="white">
          <a:xfrm>
            <a:off x="720000" y="2946418"/>
            <a:ext cx="6600136" cy="9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03D626A-458E-BB4E-4861-C725B8305FC1}"/>
              </a:ext>
            </a:extLst>
          </p:cNvPr>
          <p:cNvSpPr/>
          <p:nvPr/>
        </p:nvSpPr>
        <p:spPr bwMode="white">
          <a:xfrm>
            <a:off x="720001" y="4163209"/>
            <a:ext cx="3898710" cy="41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DFE92BC-F62B-2994-00AF-42D095A47CE9}"/>
              </a:ext>
            </a:extLst>
          </p:cNvPr>
          <p:cNvSpPr/>
          <p:nvPr/>
        </p:nvSpPr>
        <p:spPr bwMode="white">
          <a:xfrm>
            <a:off x="688432" y="4905925"/>
            <a:ext cx="7999856" cy="97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91BD3EA-3E41-9A08-3997-7718D0A0442F}"/>
              </a:ext>
            </a:extLst>
          </p:cNvPr>
          <p:cNvSpPr/>
          <p:nvPr/>
        </p:nvSpPr>
        <p:spPr bwMode="white">
          <a:xfrm>
            <a:off x="688430" y="6021288"/>
            <a:ext cx="6631705" cy="48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66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21" grpId="0" animBg="1"/>
      <p:bldP spid="25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5BE97-2F50-9229-0A34-DFF59D4944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8496944" cy="3560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D77FE1-0CB8-6852-F5C1-90E50D2ABE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r="19613" b="2337"/>
          <a:stretch/>
        </p:blipFill>
        <p:spPr>
          <a:xfrm>
            <a:off x="5447928" y="3429000"/>
            <a:ext cx="4468183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0368" y="4077072"/>
            <a:ext cx="3625512" cy="274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9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17E06-C6B9-1CEC-C08D-9F63B1A30B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10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D3910-52ED-2F21-587C-DF22FE9EB447}"/>
              </a:ext>
            </a:extLst>
          </p:cNvPr>
          <p:cNvSpPr/>
          <p:nvPr/>
        </p:nvSpPr>
        <p:spPr bwMode="white">
          <a:xfrm>
            <a:off x="6933117" y="1844825"/>
            <a:ext cx="12511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039566-ED52-D95B-AB4F-D8856D398689}"/>
              </a:ext>
            </a:extLst>
          </p:cNvPr>
          <p:cNvSpPr/>
          <p:nvPr/>
        </p:nvSpPr>
        <p:spPr bwMode="white">
          <a:xfrm>
            <a:off x="2118158" y="2712413"/>
            <a:ext cx="562572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34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B3F27-531D-2831-5FA9-03BD441D87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FED7F2-35E2-A914-1606-070BFE0663EB}"/>
              </a:ext>
            </a:extLst>
          </p:cNvPr>
          <p:cNvSpPr/>
          <p:nvPr/>
        </p:nvSpPr>
        <p:spPr bwMode="white">
          <a:xfrm>
            <a:off x="681916" y="1033647"/>
            <a:ext cx="8870467" cy="47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70733D-E2FD-E571-6F54-60D83BC39063}"/>
              </a:ext>
            </a:extLst>
          </p:cNvPr>
          <p:cNvSpPr/>
          <p:nvPr/>
        </p:nvSpPr>
        <p:spPr bwMode="white">
          <a:xfrm>
            <a:off x="681917" y="1902352"/>
            <a:ext cx="9950587" cy="46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06E3F8-9BA4-721C-F35A-17F3257370E2}"/>
              </a:ext>
            </a:extLst>
          </p:cNvPr>
          <p:cNvSpPr/>
          <p:nvPr/>
        </p:nvSpPr>
        <p:spPr bwMode="white">
          <a:xfrm>
            <a:off x="681916" y="2751966"/>
            <a:ext cx="10598659" cy="49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9CA7D6-CAF9-C2A4-5A41-28F4E1F3E47D}"/>
              </a:ext>
            </a:extLst>
          </p:cNvPr>
          <p:cNvSpPr/>
          <p:nvPr/>
        </p:nvSpPr>
        <p:spPr bwMode="white">
          <a:xfrm>
            <a:off x="681917" y="3687495"/>
            <a:ext cx="742611" cy="38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7AA37F0D-8E99-6380-454C-2EDD5FB75C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57" b="3331"/>
          <a:stretch/>
        </p:blipFill>
        <p:spPr>
          <a:xfrm>
            <a:off x="4871864" y="3274270"/>
            <a:ext cx="4583912" cy="3482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6665" y="3328791"/>
            <a:ext cx="4569112" cy="345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17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317C3-576E-F48C-FDD9-A3BA74D45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10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EF129-D378-633A-B901-AEBF78F6EC21}"/>
              </a:ext>
            </a:extLst>
          </p:cNvPr>
          <p:cNvSpPr/>
          <p:nvPr/>
        </p:nvSpPr>
        <p:spPr bwMode="white">
          <a:xfrm>
            <a:off x="10727764" y="2053938"/>
            <a:ext cx="399867" cy="4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9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10ECA-D2B2-9CCC-430B-474904BB44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4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1BA12-F205-B73A-3168-64FACA582AC1}"/>
              </a:ext>
            </a:extLst>
          </p:cNvPr>
          <p:cNvSpPr/>
          <p:nvPr/>
        </p:nvSpPr>
        <p:spPr bwMode="white">
          <a:xfrm>
            <a:off x="10718244" y="1062031"/>
            <a:ext cx="418910" cy="4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5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AE654-9244-15CA-5A18-DA4A3B0E4C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65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C1FA57-2C91-12E1-91E2-38511D5A5D85}"/>
              </a:ext>
            </a:extLst>
          </p:cNvPr>
          <p:cNvSpPr/>
          <p:nvPr/>
        </p:nvSpPr>
        <p:spPr bwMode="white">
          <a:xfrm>
            <a:off x="8393360" y="2458671"/>
            <a:ext cx="297306" cy="33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94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7EEFB-CF8A-EA68-565E-DDB3769DBE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4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B403CC-DD85-9293-836E-4B0BCC40E608}"/>
              </a:ext>
            </a:extLst>
          </p:cNvPr>
          <p:cNvSpPr/>
          <p:nvPr/>
        </p:nvSpPr>
        <p:spPr bwMode="white">
          <a:xfrm>
            <a:off x="10718244" y="3025467"/>
            <a:ext cx="418910" cy="4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2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6D429-1C42-DEF9-638A-7649444852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10876" cy="418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621176-1384-442F-9D31-E87C0A07D782}"/>
              </a:ext>
            </a:extLst>
          </p:cNvPr>
          <p:cNvSpPr/>
          <p:nvPr/>
        </p:nvSpPr>
        <p:spPr bwMode="white">
          <a:xfrm>
            <a:off x="9459720" y="4437112"/>
            <a:ext cx="6687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A8CD499-F9E8-80A6-9B86-F409F8C425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1" r="5447" b="36092"/>
          <a:stretch/>
        </p:blipFill>
        <p:spPr>
          <a:xfrm>
            <a:off x="5951984" y="4125802"/>
            <a:ext cx="2628635" cy="2687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429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CD499-F9E8-80A6-9B86-F409F8C42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608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11B26-52BE-6876-D01C-D9FEA77B3E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7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7A1A3E-127C-BF33-770B-DE2CD1A7DC0C}"/>
              </a:ext>
            </a:extLst>
          </p:cNvPr>
          <p:cNvSpPr/>
          <p:nvPr/>
        </p:nvSpPr>
        <p:spPr bwMode="white">
          <a:xfrm>
            <a:off x="1606971" y="4869160"/>
            <a:ext cx="100804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06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2023-11-17T06:12:22Z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