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36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217923"/>
            <a:ext cx="11521280" cy="42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D7B29-9E38-66F4-C5CC-4FB225474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8712968" cy="4262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AAE86-D25B-2361-0751-26F4FB7D9BAB}"/>
              </a:ext>
            </a:extLst>
          </p:cNvPr>
          <p:cNvSpPr/>
          <p:nvPr/>
        </p:nvSpPr>
        <p:spPr bwMode="white">
          <a:xfrm>
            <a:off x="8132948" y="4556401"/>
            <a:ext cx="555340" cy="47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32F770-21FA-3847-8D77-0F366FCC4C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0" t="7247" r="30206" b="41800"/>
          <a:stretch/>
        </p:blipFill>
        <p:spPr>
          <a:xfrm>
            <a:off x="7666646" y="5013176"/>
            <a:ext cx="3469914" cy="173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232F770-21FA-3847-8D77-0F366FCC4C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02" r="26915" b="6504"/>
          <a:stretch/>
        </p:blipFill>
        <p:spPr>
          <a:xfrm>
            <a:off x="839416" y="5300387"/>
            <a:ext cx="6367169" cy="114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471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CBDD9-853C-9A6D-2B61-242D803531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44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00E25-6E59-9FBC-BB9B-5EEBF0808856}"/>
              </a:ext>
            </a:extLst>
          </p:cNvPr>
          <p:cNvSpPr/>
          <p:nvPr/>
        </p:nvSpPr>
        <p:spPr bwMode="white">
          <a:xfrm>
            <a:off x="8262531" y="5539799"/>
            <a:ext cx="339642" cy="3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30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60C89-40A9-3550-86A0-7E659E5624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1079237"/>
            <a:ext cx="8991041" cy="314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FE2802-AB72-2B39-73AA-F4FD6CE7E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54263" b="6088"/>
          <a:stretch/>
        </p:blipFill>
        <p:spPr>
          <a:xfrm>
            <a:off x="9335050" y="1268760"/>
            <a:ext cx="2737614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94D57-75EC-6C95-B1AD-6953B95AF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5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8EC52-4316-C1ED-F9E6-8D0E72E947CA}"/>
              </a:ext>
            </a:extLst>
          </p:cNvPr>
          <p:cNvSpPr/>
          <p:nvPr/>
        </p:nvSpPr>
        <p:spPr bwMode="white">
          <a:xfrm>
            <a:off x="10156525" y="2997184"/>
            <a:ext cx="447471" cy="4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70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372A4-9176-D8C4-9AAE-A357600BA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4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FE2802-AB72-2B39-73AA-F4FD6CE7E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0" t="41407" r="2532" b="4838"/>
          <a:stretch/>
        </p:blipFill>
        <p:spPr>
          <a:xfrm>
            <a:off x="4439816" y="3645024"/>
            <a:ext cx="4824536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17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1001F-2489-8C9D-78E9-F454C332C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8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1CAA3-3987-E366-52B5-1227E2145D02}"/>
              </a:ext>
            </a:extLst>
          </p:cNvPr>
          <p:cNvSpPr/>
          <p:nvPr/>
        </p:nvSpPr>
        <p:spPr bwMode="white">
          <a:xfrm>
            <a:off x="2768491" y="2110985"/>
            <a:ext cx="323702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641B4B-707D-425A-C2E9-C4446910B3F8}"/>
              </a:ext>
            </a:extLst>
          </p:cNvPr>
          <p:cNvSpPr/>
          <p:nvPr/>
        </p:nvSpPr>
        <p:spPr bwMode="white">
          <a:xfrm>
            <a:off x="4663103" y="2110985"/>
            <a:ext cx="209454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F52666-A1F7-CB09-131D-A81258663514}"/>
              </a:ext>
            </a:extLst>
          </p:cNvPr>
          <p:cNvSpPr/>
          <p:nvPr/>
        </p:nvSpPr>
        <p:spPr bwMode="white">
          <a:xfrm>
            <a:off x="7823963" y="2110985"/>
            <a:ext cx="209454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BCD489-7836-9449-AD83-1F6A9EBB3255}"/>
              </a:ext>
            </a:extLst>
          </p:cNvPr>
          <p:cNvSpPr/>
          <p:nvPr/>
        </p:nvSpPr>
        <p:spPr bwMode="white">
          <a:xfrm>
            <a:off x="9642409" y="2110985"/>
            <a:ext cx="333223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7875BA-73E2-8EEB-5B4C-2E77E6DDD10D}"/>
              </a:ext>
            </a:extLst>
          </p:cNvPr>
          <p:cNvSpPr/>
          <p:nvPr/>
        </p:nvSpPr>
        <p:spPr bwMode="white">
          <a:xfrm>
            <a:off x="2882739" y="3064516"/>
            <a:ext cx="333223" cy="4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EA7408-3C1F-28AC-BA9D-827E88A2095B}"/>
              </a:ext>
            </a:extLst>
          </p:cNvPr>
          <p:cNvSpPr/>
          <p:nvPr/>
        </p:nvSpPr>
        <p:spPr bwMode="white">
          <a:xfrm>
            <a:off x="4596458" y="3064516"/>
            <a:ext cx="333223" cy="4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9A2CC4-EF86-06FF-612A-BCB7B8C70A6B}"/>
              </a:ext>
            </a:extLst>
          </p:cNvPr>
          <p:cNvSpPr/>
          <p:nvPr/>
        </p:nvSpPr>
        <p:spPr bwMode="white">
          <a:xfrm>
            <a:off x="6291136" y="4018048"/>
            <a:ext cx="1704198" cy="4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9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56141-ACE6-AB72-F559-BBAEAEAF59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9360"/>
            <a:ext cx="8646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146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91C69-75F1-146B-2F4E-8F02B8E49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8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BCD13-8168-F050-F9C6-C0A110A76540}"/>
              </a:ext>
            </a:extLst>
          </p:cNvPr>
          <p:cNvSpPr/>
          <p:nvPr/>
        </p:nvSpPr>
        <p:spPr bwMode="white">
          <a:xfrm>
            <a:off x="10156525" y="1147593"/>
            <a:ext cx="390347" cy="3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45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52F51-E8A4-6163-76D0-DA2C0C0D8C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3"/>
          <a:stretch/>
        </p:blipFill>
        <p:spPr>
          <a:xfrm>
            <a:off x="407368" y="764704"/>
            <a:ext cx="11017224" cy="266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9D9EDA9-1CB1-C4C2-69F2-13772ED9A3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" r="13954" b="5256"/>
          <a:stretch/>
        </p:blipFill>
        <p:spPr>
          <a:xfrm>
            <a:off x="1415480" y="3404040"/>
            <a:ext cx="8352928" cy="333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20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52F51-E8A4-6163-76D0-DA2C0C0D8C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52657"/>
          <a:stretch/>
        </p:blipFill>
        <p:spPr>
          <a:xfrm>
            <a:off x="407368" y="980728"/>
            <a:ext cx="10943936" cy="276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12D326-202A-6C07-B8D3-111E7EBC21C9}"/>
              </a:ext>
            </a:extLst>
          </p:cNvPr>
          <p:cNvSpPr/>
          <p:nvPr/>
        </p:nvSpPr>
        <p:spPr bwMode="white">
          <a:xfrm>
            <a:off x="5519936" y="2924944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0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