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sldIdLst>
    <p:sldId id="324" r:id="rId2"/>
    <p:sldId id="370" r:id="rId3"/>
    <p:sldId id="367" r:id="rId4"/>
    <p:sldId id="365" r:id="rId5"/>
    <p:sldId id="364" r:id="rId6"/>
    <p:sldId id="363" r:id="rId7"/>
    <p:sldId id="362" r:id="rId8"/>
    <p:sldId id="360" r:id="rId9"/>
    <p:sldId id="359" r:id="rId10"/>
    <p:sldId id="357" r:id="rId11"/>
    <p:sldId id="356" r:id="rId12"/>
    <p:sldId id="354" r:id="rId13"/>
    <p:sldId id="353" r:id="rId14"/>
    <p:sldId id="351" r:id="rId15"/>
    <p:sldId id="350" r:id="rId16"/>
    <p:sldId id="349" r:id="rId17"/>
    <p:sldId id="347" r:id="rId18"/>
    <p:sldId id="346" r:id="rId19"/>
    <p:sldId id="344" r:id="rId20"/>
    <p:sldId id="343" r:id="rId21"/>
    <p:sldId id="342" r:id="rId22"/>
    <p:sldId id="341" r:id="rId23"/>
    <p:sldId id="339" r:id="rId24"/>
    <p:sldId id="338" r:id="rId25"/>
    <p:sldId id="336" r:id="rId26"/>
    <p:sldId id="334" r:id="rId27"/>
    <p:sldId id="332" r:id="rId28"/>
    <p:sldId id="330" r:id="rId29"/>
    <p:sldId id="329" r:id="rId30"/>
    <p:sldId id="327" r:id="rId31"/>
    <p:sldId id="326" r:id="rId32"/>
    <p:sldId id="325" r:id="rId33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BF3A79-6510-447D-95CE-55E3B87C0A7E}" type="datetimeFigureOut">
              <a:rPr lang="zh-CN" altLang="en-US" smtClean="0"/>
              <a:t>2023/11/17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B5CCE0-7E76-45BD-A7B2-6FBFE45C9C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61044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5CCE0-7E76-45BD-A7B2-6FBFE45C9C3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399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3E7911-FC35-DD38-7A3C-A9A4ECBE51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2060848"/>
            <a:ext cx="11520000" cy="3047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CF17E5-1B39-FA8C-2D5F-DA58299599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6989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1D35F7-6B91-606C-708B-9BCD0A08ADCE}"/>
              </a:ext>
            </a:extLst>
          </p:cNvPr>
          <p:cNvSpPr/>
          <p:nvPr/>
        </p:nvSpPr>
        <p:spPr bwMode="white">
          <a:xfrm>
            <a:off x="11003863" y="2321013"/>
            <a:ext cx="314181" cy="314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B0BEFEB-E9CF-A218-C26F-2E2CF8F31D5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418" t="15774" r="2702" b="6426"/>
          <a:stretch/>
        </p:blipFill>
        <p:spPr>
          <a:xfrm>
            <a:off x="4223792" y="3458847"/>
            <a:ext cx="4320480" cy="32242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25195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FC142F-CFEB-03AA-72C3-8B6DDABBC5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514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7BA349-3071-AF9D-8E27-E2BE8DEAB568}"/>
              </a:ext>
            </a:extLst>
          </p:cNvPr>
          <p:cNvSpPr/>
          <p:nvPr/>
        </p:nvSpPr>
        <p:spPr bwMode="white">
          <a:xfrm>
            <a:off x="11003863" y="2338304"/>
            <a:ext cx="314181" cy="314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474FA10-B348-B4D3-73D3-9867673E5E4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32" r="47708"/>
          <a:stretch/>
        </p:blipFill>
        <p:spPr>
          <a:xfrm>
            <a:off x="3503712" y="3356992"/>
            <a:ext cx="5760640" cy="3388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35962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B8A5E0-545C-E132-0E30-F59236F722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9937104" cy="4128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D64EDF-2F3B-7096-7579-222F0F2548A2}"/>
              </a:ext>
            </a:extLst>
          </p:cNvPr>
          <p:cNvSpPr/>
          <p:nvPr/>
        </p:nvSpPr>
        <p:spPr bwMode="white">
          <a:xfrm>
            <a:off x="9444372" y="1984480"/>
            <a:ext cx="5040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474FA10-B348-B4D3-73D3-9867673E5E4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419" t="3516" r="827"/>
          <a:stretch/>
        </p:blipFill>
        <p:spPr>
          <a:xfrm>
            <a:off x="8040216" y="3573016"/>
            <a:ext cx="3816424" cy="3173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64483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2CF7FD-5082-0686-24C5-A02B7F34760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04"/>
            <a:ext cx="10729192" cy="3678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F97CD2-16BD-EA74-EB9E-DFA08B1A3A2A}"/>
              </a:ext>
            </a:extLst>
          </p:cNvPr>
          <p:cNvSpPr/>
          <p:nvPr/>
        </p:nvSpPr>
        <p:spPr bwMode="white">
          <a:xfrm>
            <a:off x="10200456" y="3429000"/>
            <a:ext cx="492737" cy="449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F00B375-9EB8-A349-FB43-EF0CAC930D4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44" r="76461" b="5428"/>
          <a:stretch/>
        </p:blipFill>
        <p:spPr>
          <a:xfrm>
            <a:off x="4422374" y="4275233"/>
            <a:ext cx="2033666" cy="25381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43229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11E232-7B30-276D-CD94-B107CB8394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7450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8BAEE8-6873-6373-02F5-9867C4D796FE}"/>
              </a:ext>
            </a:extLst>
          </p:cNvPr>
          <p:cNvSpPr/>
          <p:nvPr/>
        </p:nvSpPr>
        <p:spPr bwMode="white">
          <a:xfrm>
            <a:off x="11022905" y="2377371"/>
            <a:ext cx="285619" cy="314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F00B375-9EB8-A349-FB43-EF0CAC930D4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40" t="5454" r="7703" b="5429"/>
          <a:stretch/>
        </p:blipFill>
        <p:spPr>
          <a:xfrm>
            <a:off x="3071664" y="3429000"/>
            <a:ext cx="6192688" cy="3359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18761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DEAD38-492D-33DB-F996-65F11A1038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562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5B97E9-5A12-DD0D-CC1B-2EBF2A8C810C}"/>
              </a:ext>
            </a:extLst>
          </p:cNvPr>
          <p:cNvSpPr/>
          <p:nvPr/>
        </p:nvSpPr>
        <p:spPr bwMode="white">
          <a:xfrm>
            <a:off x="11003863" y="5157609"/>
            <a:ext cx="314181" cy="314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2498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D53F26-68A4-F6D0-B91B-8426B458E9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834665"/>
            <a:ext cx="11017224" cy="41109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3F7B3F-9804-8845-A757-619CE5F4FB59}"/>
              </a:ext>
            </a:extLst>
          </p:cNvPr>
          <p:cNvSpPr/>
          <p:nvPr/>
        </p:nvSpPr>
        <p:spPr bwMode="white">
          <a:xfrm>
            <a:off x="10416480" y="1484784"/>
            <a:ext cx="5040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A47C83A-AF34-47AF-C51C-785DFB758C4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742" b="8256"/>
          <a:stretch/>
        </p:blipFill>
        <p:spPr>
          <a:xfrm>
            <a:off x="1055440" y="5013176"/>
            <a:ext cx="7850644" cy="1790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01615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294BBC-F3CA-5237-00E4-FF835906DE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488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A75EC4-DED4-F971-7226-C23DC9E6F5BD}"/>
              </a:ext>
            </a:extLst>
          </p:cNvPr>
          <p:cNvSpPr/>
          <p:nvPr/>
        </p:nvSpPr>
        <p:spPr bwMode="white">
          <a:xfrm>
            <a:off x="5881748" y="3788363"/>
            <a:ext cx="257057" cy="314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3376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991965-9F32-70FF-E1B6-73F8844C84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567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B5F37C-3BED-8388-0A7C-B56E5450CF8D}"/>
              </a:ext>
            </a:extLst>
          </p:cNvPr>
          <p:cNvSpPr/>
          <p:nvPr/>
        </p:nvSpPr>
        <p:spPr bwMode="white">
          <a:xfrm>
            <a:off x="7890607" y="1673057"/>
            <a:ext cx="466512" cy="314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9DD2B52-55BE-6239-AAEC-39A4995BB51B}"/>
              </a:ext>
            </a:extLst>
          </p:cNvPr>
          <p:cNvSpPr/>
          <p:nvPr/>
        </p:nvSpPr>
        <p:spPr bwMode="white">
          <a:xfrm>
            <a:off x="3235004" y="2369763"/>
            <a:ext cx="485553" cy="314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B88D041B-AE50-32A8-8BF4-C5E16067443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3" r="48333" b="4368"/>
          <a:stretch/>
        </p:blipFill>
        <p:spPr>
          <a:xfrm>
            <a:off x="5087888" y="2780928"/>
            <a:ext cx="5400600" cy="3985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02740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EAC268-4E5B-1379-1720-EF86B1EAB3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04"/>
            <a:ext cx="11520000" cy="3423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357C7F-DAB9-E5D8-F075-C7FC80073259}"/>
              </a:ext>
            </a:extLst>
          </p:cNvPr>
          <p:cNvSpPr/>
          <p:nvPr/>
        </p:nvSpPr>
        <p:spPr bwMode="white">
          <a:xfrm>
            <a:off x="1473682" y="3615686"/>
            <a:ext cx="704528" cy="333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D3C310F-3414-EF4B-717E-FBAAE91C74D5}"/>
              </a:ext>
            </a:extLst>
          </p:cNvPr>
          <p:cNvSpPr/>
          <p:nvPr/>
        </p:nvSpPr>
        <p:spPr bwMode="white">
          <a:xfrm>
            <a:off x="7643070" y="3615686"/>
            <a:ext cx="476033" cy="314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B88D041B-AE50-32A8-8BF4-C5E16067443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543" t="21395" r="5203" b="4368"/>
          <a:stretch/>
        </p:blipFill>
        <p:spPr>
          <a:xfrm>
            <a:off x="4406989" y="4079445"/>
            <a:ext cx="3236081" cy="2733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0507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AD5F48-B460-89A9-5B08-A4F8537048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1204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22DF47C-70DC-0311-B801-9507B3C3B57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2348880"/>
            <a:ext cx="11520000" cy="20604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F34C98-7304-EFC5-CF9D-FEF320E27757}"/>
              </a:ext>
            </a:extLst>
          </p:cNvPr>
          <p:cNvSpPr/>
          <p:nvPr/>
        </p:nvSpPr>
        <p:spPr bwMode="white">
          <a:xfrm>
            <a:off x="11022905" y="3131081"/>
            <a:ext cx="285619" cy="314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6561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0A5ED4-8B14-3521-06E3-E76E188C7E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253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654CA5-93F1-D11A-2771-2B8B49ACF2C5}"/>
              </a:ext>
            </a:extLst>
          </p:cNvPr>
          <p:cNvSpPr/>
          <p:nvPr/>
        </p:nvSpPr>
        <p:spPr bwMode="white">
          <a:xfrm>
            <a:off x="1064293" y="3712468"/>
            <a:ext cx="7551987" cy="362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739C02A-73FB-17FE-F58B-50EA6AC6CA04}"/>
              </a:ext>
            </a:extLst>
          </p:cNvPr>
          <p:cNvSpPr/>
          <p:nvPr/>
        </p:nvSpPr>
        <p:spPr bwMode="white">
          <a:xfrm>
            <a:off x="1073814" y="4341699"/>
            <a:ext cx="8025917" cy="362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93A2601-43FE-4F78-8005-01DD707BFF01}"/>
              </a:ext>
            </a:extLst>
          </p:cNvPr>
          <p:cNvSpPr/>
          <p:nvPr/>
        </p:nvSpPr>
        <p:spPr bwMode="white">
          <a:xfrm>
            <a:off x="1083334" y="4961395"/>
            <a:ext cx="9739636" cy="362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1B2E783-CD8E-C913-6B90-8312246FCB90}"/>
              </a:ext>
            </a:extLst>
          </p:cNvPr>
          <p:cNvSpPr/>
          <p:nvPr/>
        </p:nvSpPr>
        <p:spPr bwMode="white">
          <a:xfrm>
            <a:off x="1083334" y="5590626"/>
            <a:ext cx="2227834" cy="35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93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516897-F349-9A93-B006-D382C479EF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936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46230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B175F6-9C2D-BDFD-D991-40B005C809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4555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565236-EAEB-5EA2-588F-B7B92281359F}"/>
              </a:ext>
            </a:extLst>
          </p:cNvPr>
          <p:cNvSpPr/>
          <p:nvPr/>
        </p:nvSpPr>
        <p:spPr bwMode="white">
          <a:xfrm>
            <a:off x="335360" y="4416568"/>
            <a:ext cx="10945216" cy="103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2796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F33CD4-5C10-0743-DE20-1405186B6E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9649072" cy="4041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968" y="4296744"/>
            <a:ext cx="3312368" cy="2516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9698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76A3E6-1B15-7C49-8CA6-A80A66EF4D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4" y="900000"/>
            <a:ext cx="11520000" cy="36337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6F39D4-EB5B-13ED-4D4D-393EE7CE3DD4}"/>
              </a:ext>
            </a:extLst>
          </p:cNvPr>
          <p:cNvSpPr/>
          <p:nvPr/>
        </p:nvSpPr>
        <p:spPr bwMode="white">
          <a:xfrm>
            <a:off x="335360" y="957224"/>
            <a:ext cx="5270067" cy="991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A7B5063-28F5-6DF2-43F7-13EF49C4691A}"/>
              </a:ext>
            </a:extLst>
          </p:cNvPr>
          <p:cNvSpPr/>
          <p:nvPr/>
        </p:nvSpPr>
        <p:spPr bwMode="white">
          <a:xfrm>
            <a:off x="335361" y="2216156"/>
            <a:ext cx="5826644" cy="362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00488F5-98A9-EC94-E914-FA6F7CFFB84B}"/>
              </a:ext>
            </a:extLst>
          </p:cNvPr>
          <p:cNvSpPr/>
          <p:nvPr/>
        </p:nvSpPr>
        <p:spPr bwMode="white">
          <a:xfrm>
            <a:off x="335361" y="2845623"/>
            <a:ext cx="2856198" cy="362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70B5CA5-0F6B-7F8A-9A4D-7029DA708DF8}"/>
              </a:ext>
            </a:extLst>
          </p:cNvPr>
          <p:cNvSpPr/>
          <p:nvPr/>
        </p:nvSpPr>
        <p:spPr bwMode="white">
          <a:xfrm>
            <a:off x="335361" y="3475089"/>
            <a:ext cx="5950413" cy="1058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39" y="908720"/>
            <a:ext cx="4752529" cy="3610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594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A1D432-5AEE-06A1-3E6B-C732BD8805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692696"/>
            <a:ext cx="11520000" cy="3258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1941" y="3933056"/>
            <a:ext cx="6848475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80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E31D46-A46A-C70D-1113-4B7F6C3CAC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1889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C27B88D-D181-AED6-BF60-E689C158404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2924944"/>
            <a:ext cx="11520000" cy="1948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40428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87EC34-EDC6-7BEC-40BC-AF97BC0C86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1263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2E54B4-115C-E46D-2B22-4F7FA746CDDE}"/>
              </a:ext>
            </a:extLst>
          </p:cNvPr>
          <p:cNvSpPr/>
          <p:nvPr/>
        </p:nvSpPr>
        <p:spPr bwMode="white">
          <a:xfrm>
            <a:off x="373443" y="1148951"/>
            <a:ext cx="4017718" cy="344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BB078F-EB9F-AD58-F7E1-FBFD70CB0CA1}"/>
              </a:ext>
            </a:extLst>
          </p:cNvPr>
          <p:cNvSpPr/>
          <p:nvPr/>
        </p:nvSpPr>
        <p:spPr bwMode="white">
          <a:xfrm>
            <a:off x="373442" y="1761755"/>
            <a:ext cx="5122115" cy="363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1071F6A8-E52F-0004-5D52-BD808EA9AE0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1" y="2163165"/>
            <a:ext cx="11520000" cy="1895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D2705988-4DA9-C7C7-BF54-1CFF8C0F5E2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92" t="16775" r="13954" b="15273"/>
          <a:stretch/>
        </p:blipFill>
        <p:spPr>
          <a:xfrm>
            <a:off x="5087888" y="3455885"/>
            <a:ext cx="4176464" cy="2952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87888" y="3489438"/>
            <a:ext cx="4104456" cy="2878568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62E54B4-115C-E46D-2B22-4F7FA746CDDE}"/>
              </a:ext>
            </a:extLst>
          </p:cNvPr>
          <p:cNvSpPr/>
          <p:nvPr/>
        </p:nvSpPr>
        <p:spPr bwMode="white">
          <a:xfrm>
            <a:off x="373442" y="2432010"/>
            <a:ext cx="8818901" cy="780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62E54B4-115C-E46D-2B22-4F7FA746CDDE}"/>
              </a:ext>
            </a:extLst>
          </p:cNvPr>
          <p:cNvSpPr/>
          <p:nvPr/>
        </p:nvSpPr>
        <p:spPr bwMode="white">
          <a:xfrm>
            <a:off x="9192343" y="2564904"/>
            <a:ext cx="2016225" cy="43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62E54B4-115C-E46D-2B22-4F7FA746CDDE}"/>
              </a:ext>
            </a:extLst>
          </p:cNvPr>
          <p:cNvSpPr/>
          <p:nvPr/>
        </p:nvSpPr>
        <p:spPr bwMode="white">
          <a:xfrm>
            <a:off x="384282" y="3463650"/>
            <a:ext cx="2471358" cy="344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6664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83DCE0-FF25-31E0-4F91-5ECD495C0A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1843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892B4F-ADF9-B372-6F4E-B1B787EDB993}"/>
              </a:ext>
            </a:extLst>
          </p:cNvPr>
          <p:cNvSpPr/>
          <p:nvPr/>
        </p:nvSpPr>
        <p:spPr bwMode="white">
          <a:xfrm>
            <a:off x="335360" y="966851"/>
            <a:ext cx="5388694" cy="296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DE1DD7D-B0B0-08BE-BB63-01DAE97F21B5}"/>
              </a:ext>
            </a:extLst>
          </p:cNvPr>
          <p:cNvSpPr/>
          <p:nvPr/>
        </p:nvSpPr>
        <p:spPr bwMode="white">
          <a:xfrm>
            <a:off x="335360" y="1558967"/>
            <a:ext cx="10886691" cy="1005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5815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BA477D-1A21-4683-7380-189353509C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04"/>
            <a:ext cx="11520000" cy="2580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11253AA-D3EA-A030-09F3-A5D384916DB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3" r="12704" b="2189"/>
          <a:stretch/>
        </p:blipFill>
        <p:spPr>
          <a:xfrm>
            <a:off x="1631504" y="3429000"/>
            <a:ext cx="8496944" cy="3346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56490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1A0B44-D5D8-8F75-BA02-1C66D5556F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648" y="900000"/>
            <a:ext cx="11520000" cy="3436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AF1770-5E29-7E84-E3DA-9BBE3A8191AD}"/>
              </a:ext>
            </a:extLst>
          </p:cNvPr>
          <p:cNvSpPr/>
          <p:nvPr/>
        </p:nvSpPr>
        <p:spPr bwMode="white">
          <a:xfrm>
            <a:off x="11033705" y="1004996"/>
            <a:ext cx="285619" cy="314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8D3E5455-C0B9-059B-AE87-CC780FD89FF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648" y="4336251"/>
            <a:ext cx="11520000" cy="2073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0C3AB8E-982E-E214-4341-172C0DD9A4EE}"/>
              </a:ext>
            </a:extLst>
          </p:cNvPr>
          <p:cNvSpPr/>
          <p:nvPr/>
        </p:nvSpPr>
        <p:spPr bwMode="white">
          <a:xfrm>
            <a:off x="11014664" y="5138934"/>
            <a:ext cx="304661" cy="324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8967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10092C-9308-BFA8-5769-84D3C1B4A7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648" y="900000"/>
            <a:ext cx="11520000" cy="4838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51812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A98235-FFFF-482C-39F6-29634933CE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3785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304FB3-5255-E76A-8440-DCBF412F8CC6}"/>
              </a:ext>
            </a:extLst>
          </p:cNvPr>
          <p:cNvSpPr/>
          <p:nvPr/>
        </p:nvSpPr>
        <p:spPr bwMode="white">
          <a:xfrm>
            <a:off x="335360" y="985809"/>
            <a:ext cx="5931371" cy="343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3FDA2AE-CB9D-9793-921E-525B58DB3D1E}"/>
              </a:ext>
            </a:extLst>
          </p:cNvPr>
          <p:cNvSpPr/>
          <p:nvPr/>
        </p:nvSpPr>
        <p:spPr bwMode="white">
          <a:xfrm>
            <a:off x="335360" y="1557871"/>
            <a:ext cx="7272808" cy="352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8BDB85E-F499-6134-0958-82DE8D4FF757}"/>
              </a:ext>
            </a:extLst>
          </p:cNvPr>
          <p:cNvSpPr/>
          <p:nvPr/>
        </p:nvSpPr>
        <p:spPr bwMode="white">
          <a:xfrm>
            <a:off x="335360" y="2187139"/>
            <a:ext cx="6407404" cy="295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4EA9260-7632-AEF9-A6EA-D5412370DE5E}"/>
              </a:ext>
            </a:extLst>
          </p:cNvPr>
          <p:cNvSpPr/>
          <p:nvPr/>
        </p:nvSpPr>
        <p:spPr bwMode="white">
          <a:xfrm>
            <a:off x="335360" y="2759202"/>
            <a:ext cx="8302016" cy="753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74F3593-D81C-3880-ED22-9D1C1D6D289F}"/>
              </a:ext>
            </a:extLst>
          </p:cNvPr>
          <p:cNvSpPr/>
          <p:nvPr/>
        </p:nvSpPr>
        <p:spPr bwMode="white">
          <a:xfrm>
            <a:off x="335360" y="3769845"/>
            <a:ext cx="7673652" cy="753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5732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AEED8F-0DF5-8BB8-572C-727D2D07E2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830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4747A2-3B73-6FC1-05AE-70A97B696ED5}"/>
              </a:ext>
            </a:extLst>
          </p:cNvPr>
          <p:cNvSpPr/>
          <p:nvPr/>
        </p:nvSpPr>
        <p:spPr bwMode="white">
          <a:xfrm>
            <a:off x="681917" y="985776"/>
            <a:ext cx="9473057" cy="362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BD7024-67F4-5C7D-AFD9-ED985E156B31}"/>
              </a:ext>
            </a:extLst>
          </p:cNvPr>
          <p:cNvSpPr/>
          <p:nvPr/>
        </p:nvSpPr>
        <p:spPr bwMode="white">
          <a:xfrm>
            <a:off x="681917" y="1567151"/>
            <a:ext cx="10710743" cy="371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512AE63-40AD-6BC5-8132-B51A99997B46}"/>
              </a:ext>
            </a:extLst>
          </p:cNvPr>
          <p:cNvSpPr/>
          <p:nvPr/>
        </p:nvSpPr>
        <p:spPr bwMode="white">
          <a:xfrm>
            <a:off x="681917" y="2177118"/>
            <a:ext cx="9539702" cy="33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86312FB-A246-6917-A9E1-6A51043B5772}"/>
              </a:ext>
            </a:extLst>
          </p:cNvPr>
          <p:cNvSpPr/>
          <p:nvPr/>
        </p:nvSpPr>
        <p:spPr bwMode="white">
          <a:xfrm>
            <a:off x="681917" y="2758493"/>
            <a:ext cx="1818446" cy="343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158DA04-E88A-3812-5D02-18E4197CAA33}"/>
              </a:ext>
            </a:extLst>
          </p:cNvPr>
          <p:cNvSpPr/>
          <p:nvPr/>
        </p:nvSpPr>
        <p:spPr bwMode="white">
          <a:xfrm>
            <a:off x="681917" y="3330337"/>
            <a:ext cx="10425124" cy="371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4179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10B209-8592-CFB3-5360-678BF52E01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147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9D931E-7668-F0AD-12E8-67ED7EB8695D}"/>
              </a:ext>
            </a:extLst>
          </p:cNvPr>
          <p:cNvSpPr/>
          <p:nvPr/>
        </p:nvSpPr>
        <p:spPr bwMode="white">
          <a:xfrm>
            <a:off x="11013384" y="1700838"/>
            <a:ext cx="304661" cy="324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0916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576989-75E4-015C-B81A-6DC133FD34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7450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1EF5D9-E750-02E1-F833-9CE23A53F4DF}"/>
              </a:ext>
            </a:extLst>
          </p:cNvPr>
          <p:cNvSpPr/>
          <p:nvPr/>
        </p:nvSpPr>
        <p:spPr bwMode="white">
          <a:xfrm>
            <a:off x="11013384" y="1681577"/>
            <a:ext cx="304661" cy="324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447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455427-51CF-1E49-87AF-72B8467566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6277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EBCBC9-97E7-F282-805D-E73060882227}"/>
              </a:ext>
            </a:extLst>
          </p:cNvPr>
          <p:cNvSpPr/>
          <p:nvPr/>
        </p:nvSpPr>
        <p:spPr bwMode="white">
          <a:xfrm>
            <a:off x="11013384" y="2394972"/>
            <a:ext cx="304661" cy="323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7570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1A20CF-A861-D7D0-9D5E-EB3F2A66D6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1909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5E67C9-CB69-2B63-897D-9D3347C4026E}"/>
              </a:ext>
            </a:extLst>
          </p:cNvPr>
          <p:cNvSpPr/>
          <p:nvPr/>
        </p:nvSpPr>
        <p:spPr bwMode="white">
          <a:xfrm>
            <a:off x="11022905" y="1692246"/>
            <a:ext cx="295140" cy="314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F98C5F5-73E6-7B84-9EA6-77A7E02D07E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91" r="73336"/>
          <a:stretch/>
        </p:blipFill>
        <p:spPr>
          <a:xfrm>
            <a:off x="4007768" y="2809028"/>
            <a:ext cx="3071744" cy="3875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31945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E380D3-F160-A69E-0075-72EA234526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080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A452F0-3EAD-9F7E-C7F5-345C977D62E4}"/>
              </a:ext>
            </a:extLst>
          </p:cNvPr>
          <p:cNvSpPr/>
          <p:nvPr/>
        </p:nvSpPr>
        <p:spPr bwMode="white">
          <a:xfrm>
            <a:off x="11032425" y="1739706"/>
            <a:ext cx="285619" cy="314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F98C5F5-73E6-7B84-9EA6-77A7E02D07E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79" r="12490" b="2646"/>
          <a:stretch/>
        </p:blipFill>
        <p:spPr>
          <a:xfrm>
            <a:off x="3179676" y="2780928"/>
            <a:ext cx="5832648" cy="39221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11450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5D61F1-AEA0-4D70-186E-FFAB0BEDC2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04"/>
            <a:ext cx="9865096" cy="2745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67AD8A-47E6-7C53-20F3-FCDDF6D1C2A1}"/>
              </a:ext>
            </a:extLst>
          </p:cNvPr>
          <p:cNvSpPr/>
          <p:nvPr/>
        </p:nvSpPr>
        <p:spPr bwMode="white">
          <a:xfrm>
            <a:off x="9408368" y="1931571"/>
            <a:ext cx="473695" cy="411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B0BEFEB-E9CF-A218-C26F-2E2CF8F31D5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00" r="49583" b="4896"/>
          <a:stretch/>
        </p:blipFill>
        <p:spPr>
          <a:xfrm>
            <a:off x="3647728" y="3528351"/>
            <a:ext cx="4392488" cy="3213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75868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1</Words>
  <Application>Microsoft Office PowerPoint</Application>
  <PresentationFormat>宽屏</PresentationFormat>
  <Paragraphs>1</Paragraphs>
  <Slides>32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2023-11-17T12:57:26Z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