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51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35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3119437"/>
            <a:ext cx="11591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1FBE8-D703-9863-80C0-5979373F5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8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FA31B-3AF4-A0EA-5381-F3DB0435257C}"/>
              </a:ext>
            </a:extLst>
          </p:cNvPr>
          <p:cNvSpPr/>
          <p:nvPr/>
        </p:nvSpPr>
        <p:spPr bwMode="white">
          <a:xfrm>
            <a:off x="4831013" y="4847865"/>
            <a:ext cx="239290" cy="2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6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DB4A0-CF0C-D6A9-DF95-708C1B1A3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0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9120C0-6944-9408-570D-39A328C1010A}"/>
              </a:ext>
            </a:extLst>
          </p:cNvPr>
          <p:cNvSpPr/>
          <p:nvPr/>
        </p:nvSpPr>
        <p:spPr bwMode="white">
          <a:xfrm>
            <a:off x="8451150" y="5312071"/>
            <a:ext cx="272296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1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D450C-1D89-49DD-1BDD-984A4F6F8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5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40DEE-F5FF-ADE9-C240-4BC7A07F8B72}"/>
              </a:ext>
            </a:extLst>
          </p:cNvPr>
          <p:cNvSpPr/>
          <p:nvPr/>
        </p:nvSpPr>
        <p:spPr bwMode="white">
          <a:xfrm>
            <a:off x="5386673" y="4872452"/>
            <a:ext cx="780694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4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B8EA9-22C1-F5DE-FACE-09E2C5C80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8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72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28484-1B13-0D82-AC10-AF5F9D48B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5" y="900001"/>
            <a:ext cx="8602875" cy="300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2C4B8D-78CF-79F0-FB13-7B080A3092AE}"/>
              </a:ext>
            </a:extLst>
          </p:cNvPr>
          <p:cNvSpPr/>
          <p:nvPr/>
        </p:nvSpPr>
        <p:spPr bwMode="white">
          <a:xfrm>
            <a:off x="373443" y="900002"/>
            <a:ext cx="8098821" cy="119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331BA-3371-39D9-D09A-5DC14AE49FBC}"/>
              </a:ext>
            </a:extLst>
          </p:cNvPr>
          <p:cNvSpPr/>
          <p:nvPr/>
        </p:nvSpPr>
        <p:spPr bwMode="white">
          <a:xfrm>
            <a:off x="431202" y="2202780"/>
            <a:ext cx="7320982" cy="50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98F7D1-FC16-C15F-ADA3-2C154F14FF4B}"/>
              </a:ext>
            </a:extLst>
          </p:cNvPr>
          <p:cNvSpPr/>
          <p:nvPr/>
        </p:nvSpPr>
        <p:spPr bwMode="white">
          <a:xfrm>
            <a:off x="373443" y="2950448"/>
            <a:ext cx="7666773" cy="76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02B355E7-49FE-C240-E683-D202627D42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74" b="46093"/>
          <a:stretch/>
        </p:blipFill>
        <p:spPr>
          <a:xfrm>
            <a:off x="373443" y="3861048"/>
            <a:ext cx="5026311" cy="291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3331BA-3371-39D9-D09A-5DC14AE49FBC}"/>
              </a:ext>
            </a:extLst>
          </p:cNvPr>
          <p:cNvSpPr/>
          <p:nvPr/>
        </p:nvSpPr>
        <p:spPr bwMode="white">
          <a:xfrm>
            <a:off x="373443" y="4010911"/>
            <a:ext cx="5146493" cy="7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D3331BA-3371-39D9-D09A-5DC14AE49FBC}"/>
              </a:ext>
            </a:extLst>
          </p:cNvPr>
          <p:cNvSpPr/>
          <p:nvPr/>
        </p:nvSpPr>
        <p:spPr bwMode="white">
          <a:xfrm>
            <a:off x="373443" y="5018932"/>
            <a:ext cx="5146493" cy="175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1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355E7-49FE-C240-E683-D202627D42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 r="42132"/>
          <a:stretch/>
        </p:blipFill>
        <p:spPr>
          <a:xfrm>
            <a:off x="365669" y="908720"/>
            <a:ext cx="6666435" cy="315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>
            <a:extLst>
              <a:ext uri="{FF2B5EF4-FFF2-40B4-BE49-F238E27FC236}">
                <a16:creationId xmlns:a16="http://schemas.microsoft.com/office/drawing/2014/main" id="{F69F2D72-9871-6805-D854-0D4CC2C327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82" b="11525"/>
          <a:stretch/>
        </p:blipFill>
        <p:spPr>
          <a:xfrm>
            <a:off x="365669" y="4063705"/>
            <a:ext cx="6234387" cy="255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img_16777215">
            <a:extLst>
              <a:ext uri="{FF2B5EF4-FFF2-40B4-BE49-F238E27FC236}">
                <a16:creationId xmlns:a16="http://schemas.microsoft.com/office/drawing/2014/main" id="{02B355E7-49FE-C240-E683-D202627D42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5" t="2103" r="4991" b="11755"/>
          <a:stretch/>
        </p:blipFill>
        <p:spPr>
          <a:xfrm>
            <a:off x="7248128" y="548680"/>
            <a:ext cx="4176464" cy="6234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5C8F92D-DE7B-280A-2D66-D46897D092E4}"/>
              </a:ext>
            </a:extLst>
          </p:cNvPr>
          <p:cNvSpPr/>
          <p:nvPr/>
        </p:nvSpPr>
        <p:spPr bwMode="white">
          <a:xfrm>
            <a:off x="377491" y="908720"/>
            <a:ext cx="6582605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5C8F92D-DE7B-280A-2D66-D46897D092E4}"/>
              </a:ext>
            </a:extLst>
          </p:cNvPr>
          <p:cNvSpPr/>
          <p:nvPr/>
        </p:nvSpPr>
        <p:spPr bwMode="white">
          <a:xfrm>
            <a:off x="7248128" y="548680"/>
            <a:ext cx="4104456" cy="62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5C8F92D-DE7B-280A-2D66-D46897D092E4}"/>
              </a:ext>
            </a:extLst>
          </p:cNvPr>
          <p:cNvSpPr/>
          <p:nvPr/>
        </p:nvSpPr>
        <p:spPr bwMode="white">
          <a:xfrm>
            <a:off x="377491" y="2780928"/>
            <a:ext cx="543047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F5C8F92D-DE7B-280A-2D66-D46897D092E4}"/>
              </a:ext>
            </a:extLst>
          </p:cNvPr>
          <p:cNvSpPr/>
          <p:nvPr/>
        </p:nvSpPr>
        <p:spPr bwMode="white">
          <a:xfrm>
            <a:off x="365669" y="4221088"/>
            <a:ext cx="306603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5C8F92D-DE7B-280A-2D66-D46897D092E4}"/>
              </a:ext>
            </a:extLst>
          </p:cNvPr>
          <p:cNvSpPr/>
          <p:nvPr/>
        </p:nvSpPr>
        <p:spPr bwMode="white">
          <a:xfrm>
            <a:off x="379448" y="5575873"/>
            <a:ext cx="6220608" cy="104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15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8093C-CE3B-A8A2-51B1-FF63AAC7D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85176" cy="338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7B5B62-17F9-127C-F4F9-CCE0EAE65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5" t="36405" r="6858" b="29841"/>
          <a:stretch/>
        </p:blipFill>
        <p:spPr>
          <a:xfrm>
            <a:off x="4517158" y="4149080"/>
            <a:ext cx="315768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38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B5B62-17F9-127C-F4F9-CCE0EAE65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05"/>
          <a:stretch/>
        </p:blipFill>
        <p:spPr>
          <a:xfrm>
            <a:off x="407368" y="900001"/>
            <a:ext cx="11520000" cy="3609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05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B5B62-17F9-127C-F4F9-CCE0EAE65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9" b="1463"/>
          <a:stretch/>
        </p:blipFill>
        <p:spPr>
          <a:xfrm>
            <a:off x="407368" y="764704"/>
            <a:ext cx="10369152" cy="604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1374A-BC9B-C557-C19B-34CEF8F9785A}"/>
              </a:ext>
            </a:extLst>
          </p:cNvPr>
          <p:cNvSpPr/>
          <p:nvPr/>
        </p:nvSpPr>
        <p:spPr bwMode="white">
          <a:xfrm>
            <a:off x="407368" y="764704"/>
            <a:ext cx="5832648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71374A-BC9B-C557-C19B-34CEF8F9785A}"/>
              </a:ext>
            </a:extLst>
          </p:cNvPr>
          <p:cNvSpPr/>
          <p:nvPr/>
        </p:nvSpPr>
        <p:spPr bwMode="white">
          <a:xfrm>
            <a:off x="479376" y="4005064"/>
            <a:ext cx="28803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1374A-BC9B-C557-C19B-34CEF8F9785A}"/>
              </a:ext>
            </a:extLst>
          </p:cNvPr>
          <p:cNvSpPr/>
          <p:nvPr/>
        </p:nvSpPr>
        <p:spPr bwMode="white">
          <a:xfrm>
            <a:off x="3359696" y="4005064"/>
            <a:ext cx="28803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71374A-BC9B-C557-C19B-34CEF8F9785A}"/>
              </a:ext>
            </a:extLst>
          </p:cNvPr>
          <p:cNvSpPr/>
          <p:nvPr/>
        </p:nvSpPr>
        <p:spPr bwMode="white">
          <a:xfrm>
            <a:off x="407368" y="5517231"/>
            <a:ext cx="8208912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8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E402B-0864-7BFE-0B96-6DB8D7BDEC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1"/>
          <a:stretch/>
        </p:blipFill>
        <p:spPr>
          <a:xfrm>
            <a:off x="407368" y="908720"/>
            <a:ext cx="11520000" cy="139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64667D67-9E01-85A3-ED20-32BAEDF94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8"/>
          <a:stretch/>
        </p:blipFill>
        <p:spPr>
          <a:xfrm>
            <a:off x="407362" y="2501616"/>
            <a:ext cx="11520000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420812" y="908720"/>
            <a:ext cx="10571731" cy="159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420812" y="2564904"/>
            <a:ext cx="17640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2184812" y="2564904"/>
            <a:ext cx="52073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551384" y="3488686"/>
            <a:ext cx="3456384" cy="15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4007768" y="3488686"/>
            <a:ext cx="3312368" cy="138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057F50-120B-79EC-05BF-217028AB95B8}"/>
              </a:ext>
            </a:extLst>
          </p:cNvPr>
          <p:cNvSpPr/>
          <p:nvPr/>
        </p:nvSpPr>
        <p:spPr bwMode="white">
          <a:xfrm>
            <a:off x="420811" y="5234276"/>
            <a:ext cx="10571731" cy="1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1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5BC4D-4B3E-1D51-33D8-A1AD2A468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2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53873-1557-0C4C-1FFA-D990963D1D53}"/>
              </a:ext>
            </a:extLst>
          </p:cNvPr>
          <p:cNvSpPr/>
          <p:nvPr/>
        </p:nvSpPr>
        <p:spPr bwMode="white">
          <a:xfrm>
            <a:off x="2125243" y="3531410"/>
            <a:ext cx="2304001" cy="4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3B48E2-04FA-EC5C-591E-F67DA0A82B37}"/>
              </a:ext>
            </a:extLst>
          </p:cNvPr>
          <p:cNvSpPr/>
          <p:nvPr/>
        </p:nvSpPr>
        <p:spPr bwMode="white">
          <a:xfrm>
            <a:off x="10560497" y="3531410"/>
            <a:ext cx="1218698" cy="4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A14367-31E1-0BCB-D3DF-57F6C21BD23E}"/>
              </a:ext>
            </a:extLst>
          </p:cNvPr>
          <p:cNvSpPr/>
          <p:nvPr/>
        </p:nvSpPr>
        <p:spPr bwMode="white">
          <a:xfrm>
            <a:off x="335360" y="4427615"/>
            <a:ext cx="1237685" cy="4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DF53C61-C07D-0F9D-39AA-3223F7560174}"/>
              </a:ext>
            </a:extLst>
          </p:cNvPr>
          <p:cNvSpPr/>
          <p:nvPr/>
        </p:nvSpPr>
        <p:spPr bwMode="white">
          <a:xfrm>
            <a:off x="911424" y="5229200"/>
            <a:ext cx="35178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12949-3655-8640-669E-22A47BD5C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20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305E7-53F6-E1EB-46DB-21EF315CD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3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683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ECFF4-9F45-C668-71F8-6A3EA11C1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9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F3893-4CA1-E71E-0004-2D7AEB7838CC}"/>
              </a:ext>
            </a:extLst>
          </p:cNvPr>
          <p:cNvSpPr/>
          <p:nvPr/>
        </p:nvSpPr>
        <p:spPr bwMode="white">
          <a:xfrm>
            <a:off x="5158176" y="2852936"/>
            <a:ext cx="19459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FC3AD90-CC84-0C07-0B7F-611FD8323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1" r="69585" b="6572"/>
          <a:stretch/>
        </p:blipFill>
        <p:spPr>
          <a:xfrm>
            <a:off x="7968208" y="2708920"/>
            <a:ext cx="3020510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333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A676C-92B5-8730-3180-D705EB0A7D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22EC5-3106-6DD0-03E5-86C7724F985D}"/>
              </a:ext>
            </a:extLst>
          </p:cNvPr>
          <p:cNvSpPr/>
          <p:nvPr/>
        </p:nvSpPr>
        <p:spPr bwMode="white">
          <a:xfrm>
            <a:off x="4891599" y="2852982"/>
            <a:ext cx="1190082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C3AD90-CC84-0C07-0B7F-611FD8323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7" t="1580" r="18329" b="6792"/>
          <a:stretch/>
        </p:blipFill>
        <p:spPr>
          <a:xfrm>
            <a:off x="6888088" y="2564904"/>
            <a:ext cx="3724552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852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E441F-3209-3124-DD14-EA3C2E1BF7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1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3FDD7-2353-7836-0E4F-67A86681CB68}"/>
              </a:ext>
            </a:extLst>
          </p:cNvPr>
          <p:cNvSpPr/>
          <p:nvPr/>
        </p:nvSpPr>
        <p:spPr bwMode="white">
          <a:xfrm>
            <a:off x="10765847" y="5638305"/>
            <a:ext cx="380826" cy="4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0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5A42F-83BC-C1FC-601E-B4FDCFCE8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3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716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9BD2E-F86F-7F43-294D-315B7F4EC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20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65E6FC-101E-0CD2-C443-71021EBEF3A9}"/>
              </a:ext>
            </a:extLst>
          </p:cNvPr>
          <p:cNvSpPr/>
          <p:nvPr/>
        </p:nvSpPr>
        <p:spPr bwMode="white">
          <a:xfrm>
            <a:off x="7742892" y="4014965"/>
            <a:ext cx="248320" cy="28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38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F6C25-B48B-84D7-10A2-C96851EE3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8A3926-7021-EAB0-ADC4-76909F98946E}"/>
              </a:ext>
            </a:extLst>
          </p:cNvPr>
          <p:cNvSpPr/>
          <p:nvPr/>
        </p:nvSpPr>
        <p:spPr bwMode="white">
          <a:xfrm>
            <a:off x="10756326" y="1071556"/>
            <a:ext cx="380826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78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CF274-DE09-2155-5245-45702FE6E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1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167B3-B623-41DC-38FC-C939034D5551}"/>
              </a:ext>
            </a:extLst>
          </p:cNvPr>
          <p:cNvSpPr/>
          <p:nvPr/>
        </p:nvSpPr>
        <p:spPr bwMode="white">
          <a:xfrm>
            <a:off x="10775368" y="1920118"/>
            <a:ext cx="352264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5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A1A00-5051-0599-936B-44AF76BAA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29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D5217-155F-205E-AA02-BCA157AF3D1C}"/>
              </a:ext>
            </a:extLst>
          </p:cNvPr>
          <p:cNvSpPr/>
          <p:nvPr/>
        </p:nvSpPr>
        <p:spPr bwMode="white">
          <a:xfrm>
            <a:off x="7710279" y="3333045"/>
            <a:ext cx="315765" cy="28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0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DD8D4-D85E-92B6-3810-A7CA8F1FB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71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AA3000-AA41-595A-D7CF-7A424DDE92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68"/>
          <a:stretch/>
        </p:blipFill>
        <p:spPr>
          <a:xfrm>
            <a:off x="983432" y="1844824"/>
            <a:ext cx="7272808" cy="98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2FD4C-1519-8992-92F1-0F5FD4A16CE1}"/>
              </a:ext>
            </a:extLst>
          </p:cNvPr>
          <p:cNvSpPr/>
          <p:nvPr/>
        </p:nvSpPr>
        <p:spPr bwMode="white">
          <a:xfrm>
            <a:off x="5619993" y="2016956"/>
            <a:ext cx="1351933" cy="43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1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B420D-636E-76B5-21B0-AF85595A1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68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1D004-1EEB-A21F-23F8-659B9D088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0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CE1C6-59EF-6A04-129E-23949D517412}"/>
              </a:ext>
            </a:extLst>
          </p:cNvPr>
          <p:cNvSpPr/>
          <p:nvPr/>
        </p:nvSpPr>
        <p:spPr bwMode="white">
          <a:xfrm>
            <a:off x="335360" y="980729"/>
            <a:ext cx="6696744" cy="48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5D8073-8D65-0626-14F7-55367A16DC1D}"/>
              </a:ext>
            </a:extLst>
          </p:cNvPr>
          <p:cNvSpPr/>
          <p:nvPr/>
        </p:nvSpPr>
        <p:spPr bwMode="white">
          <a:xfrm>
            <a:off x="335360" y="1758388"/>
            <a:ext cx="7416824" cy="4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5C436D-C580-B4F8-90F7-04615884035E}"/>
              </a:ext>
            </a:extLst>
          </p:cNvPr>
          <p:cNvSpPr/>
          <p:nvPr/>
        </p:nvSpPr>
        <p:spPr bwMode="white">
          <a:xfrm>
            <a:off x="335360" y="2420888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E9ED17D-8130-B9A6-5F86-077E0A0C5A3A}"/>
              </a:ext>
            </a:extLst>
          </p:cNvPr>
          <p:cNvSpPr/>
          <p:nvPr/>
        </p:nvSpPr>
        <p:spPr bwMode="white">
          <a:xfrm>
            <a:off x="335360" y="3227184"/>
            <a:ext cx="7560840" cy="53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D9A046D-8BDD-1001-522E-90E7D112E006}"/>
              </a:ext>
            </a:extLst>
          </p:cNvPr>
          <p:cNvSpPr/>
          <p:nvPr/>
        </p:nvSpPr>
        <p:spPr bwMode="white">
          <a:xfrm>
            <a:off x="479376" y="3935936"/>
            <a:ext cx="7056784" cy="5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303285C-01B2-9485-2BED-82824A924C5D}"/>
              </a:ext>
            </a:extLst>
          </p:cNvPr>
          <p:cNvSpPr/>
          <p:nvPr/>
        </p:nvSpPr>
        <p:spPr bwMode="white">
          <a:xfrm>
            <a:off x="335360" y="4653136"/>
            <a:ext cx="8064896" cy="128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1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8" grpId="0" animBg="1"/>
      <p:bldP spid="22" grpId="0" animBg="1"/>
      <p:bldP spid="29" grpId="0" animBg="1"/>
      <p:bldP spid="3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2023-11-18T12:36:21Z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