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2414587"/>
            <a:ext cx="8867775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E2FEE6-E234-E581-F286-96AE4A3CCD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9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9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999675-86B5-1592-944E-04C79CA36A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15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356992"/>
            <a:ext cx="3240360" cy="344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21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0FF198-E2FE-6547-6150-E4E5C072E9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40" y="900000"/>
            <a:ext cx="10641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C5E6B4-051F-2335-1C65-6D7AA6D224F0}"/>
              </a:ext>
            </a:extLst>
          </p:cNvPr>
          <p:cNvSpPr/>
          <p:nvPr/>
        </p:nvSpPr>
        <p:spPr bwMode="white">
          <a:xfrm>
            <a:off x="335360" y="2564904"/>
            <a:ext cx="4176464" cy="52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DBBDE9-5E26-FDB3-23AD-9BDC4B961CBD}"/>
              </a:ext>
            </a:extLst>
          </p:cNvPr>
          <p:cNvSpPr/>
          <p:nvPr/>
        </p:nvSpPr>
        <p:spPr bwMode="white">
          <a:xfrm>
            <a:off x="335360" y="3374862"/>
            <a:ext cx="2726400" cy="39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664ED5-38B6-B274-7B1B-B344FECC1B25}"/>
              </a:ext>
            </a:extLst>
          </p:cNvPr>
          <p:cNvSpPr/>
          <p:nvPr/>
        </p:nvSpPr>
        <p:spPr bwMode="white">
          <a:xfrm>
            <a:off x="335360" y="3933057"/>
            <a:ext cx="5544616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78D6B9-5506-31FA-8002-E3B66AB71634}"/>
              </a:ext>
            </a:extLst>
          </p:cNvPr>
          <p:cNvSpPr/>
          <p:nvPr/>
        </p:nvSpPr>
        <p:spPr bwMode="white">
          <a:xfrm>
            <a:off x="7032104" y="6308237"/>
            <a:ext cx="712382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90525B1-2CB6-9CD8-7DDD-58C6A42C70AF}"/>
              </a:ext>
            </a:extLst>
          </p:cNvPr>
          <p:cNvSpPr/>
          <p:nvPr/>
        </p:nvSpPr>
        <p:spPr bwMode="white">
          <a:xfrm>
            <a:off x="335360" y="6157981"/>
            <a:ext cx="1934865" cy="352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2370" y="1807605"/>
            <a:ext cx="4304109" cy="4578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9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4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7ACB3E-52E8-2724-0E27-A27F80584B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9578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7273FE-31B7-7895-3B87-E13D447FC930}"/>
              </a:ext>
            </a:extLst>
          </p:cNvPr>
          <p:cNvSpPr/>
          <p:nvPr/>
        </p:nvSpPr>
        <p:spPr bwMode="white">
          <a:xfrm>
            <a:off x="9394113" y="3330901"/>
            <a:ext cx="304495" cy="34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50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BDAE19-3A06-F178-41E1-2CA44DFC28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721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E14301-A5FB-40E6-25A9-DD3CC4BF324E}"/>
              </a:ext>
            </a:extLst>
          </p:cNvPr>
          <p:cNvSpPr/>
          <p:nvPr/>
        </p:nvSpPr>
        <p:spPr bwMode="white">
          <a:xfrm>
            <a:off x="10756326" y="4456839"/>
            <a:ext cx="447471" cy="4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90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7212A-E0DA-142D-11CC-75155FABFA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39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4D7481-7FAA-E508-EE2E-A1108324BD23}"/>
              </a:ext>
            </a:extLst>
          </p:cNvPr>
          <p:cNvSpPr/>
          <p:nvPr/>
        </p:nvSpPr>
        <p:spPr bwMode="white">
          <a:xfrm>
            <a:off x="10746806" y="2900758"/>
            <a:ext cx="390347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42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4067FF-9F0E-937A-26A6-2D750E3B32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9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C064B1-5112-2070-1BC8-CDC27349314A}"/>
              </a:ext>
            </a:extLst>
          </p:cNvPr>
          <p:cNvSpPr/>
          <p:nvPr/>
        </p:nvSpPr>
        <p:spPr bwMode="white">
          <a:xfrm>
            <a:off x="10746806" y="3465089"/>
            <a:ext cx="390347" cy="40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02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73119F-BA3A-A41C-82A5-BD74E9CE47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3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7AD920-CDBE-C858-CB19-A91FE97151DF}"/>
              </a:ext>
            </a:extLst>
          </p:cNvPr>
          <p:cNvSpPr/>
          <p:nvPr/>
        </p:nvSpPr>
        <p:spPr bwMode="white">
          <a:xfrm>
            <a:off x="4758310" y="3722266"/>
            <a:ext cx="609322" cy="40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94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F0E876-A144-2057-C436-6B8621F8C6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71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2784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F81863-D4F4-B53F-2247-09377ACF4E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27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475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4ACE1-94D7-0DD6-7371-EFCE87DE3C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08" y="900000"/>
            <a:ext cx="10329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A9BA8A-31DB-65B1-B4FE-7B8F135A54D5}"/>
              </a:ext>
            </a:extLst>
          </p:cNvPr>
          <p:cNvSpPr/>
          <p:nvPr/>
        </p:nvSpPr>
        <p:spPr bwMode="white">
          <a:xfrm>
            <a:off x="3287688" y="3429000"/>
            <a:ext cx="108012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50D5CB-A7C0-3ACE-85A1-878E2D73CCFE}"/>
              </a:ext>
            </a:extLst>
          </p:cNvPr>
          <p:cNvSpPr/>
          <p:nvPr/>
        </p:nvSpPr>
        <p:spPr bwMode="white">
          <a:xfrm>
            <a:off x="915867" y="3797091"/>
            <a:ext cx="281716" cy="35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6F2E22-8171-BDE2-5EBB-6A23C1066E47}"/>
              </a:ext>
            </a:extLst>
          </p:cNvPr>
          <p:cNvSpPr/>
          <p:nvPr/>
        </p:nvSpPr>
        <p:spPr bwMode="white">
          <a:xfrm>
            <a:off x="8624650" y="4925163"/>
            <a:ext cx="1935845" cy="48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2D6AB36-A525-EAE5-482A-AEC1791F2440}"/>
              </a:ext>
            </a:extLst>
          </p:cNvPr>
          <p:cNvSpPr/>
          <p:nvPr/>
        </p:nvSpPr>
        <p:spPr bwMode="white">
          <a:xfrm>
            <a:off x="335360" y="5882314"/>
            <a:ext cx="1400044" cy="35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8D4E17-1399-A4C9-2646-832A1AD773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69" y="900000"/>
            <a:ext cx="9470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1C4D35-3B40-D454-8440-B8910790C9A7}"/>
              </a:ext>
            </a:extLst>
          </p:cNvPr>
          <p:cNvSpPr/>
          <p:nvPr/>
        </p:nvSpPr>
        <p:spPr bwMode="white">
          <a:xfrm>
            <a:off x="335360" y="1205632"/>
            <a:ext cx="3968387" cy="149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5D31F3-BF8C-F1ED-0576-805FBAC31913}"/>
              </a:ext>
            </a:extLst>
          </p:cNvPr>
          <p:cNvSpPr/>
          <p:nvPr/>
        </p:nvSpPr>
        <p:spPr bwMode="white">
          <a:xfrm>
            <a:off x="4335056" y="1754204"/>
            <a:ext cx="422668" cy="36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8FEA65-3429-3DCD-365E-8035922A46DB}"/>
              </a:ext>
            </a:extLst>
          </p:cNvPr>
          <p:cNvSpPr/>
          <p:nvPr/>
        </p:nvSpPr>
        <p:spPr bwMode="white">
          <a:xfrm>
            <a:off x="5900495" y="939183"/>
            <a:ext cx="3147833" cy="263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DD1F812-45A6-670A-5413-F23B3CDD8103}"/>
              </a:ext>
            </a:extLst>
          </p:cNvPr>
          <p:cNvSpPr/>
          <p:nvPr/>
        </p:nvSpPr>
        <p:spPr bwMode="white">
          <a:xfrm>
            <a:off x="335360" y="2992408"/>
            <a:ext cx="1221042" cy="34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5471F39-90DA-998B-2321-2EF17043B771}"/>
              </a:ext>
            </a:extLst>
          </p:cNvPr>
          <p:cNvSpPr/>
          <p:nvPr/>
        </p:nvSpPr>
        <p:spPr bwMode="white">
          <a:xfrm>
            <a:off x="335360" y="3682040"/>
            <a:ext cx="5721678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19CEDB4-CBD8-3A2F-9892-B37C93AFE5B6}"/>
              </a:ext>
            </a:extLst>
          </p:cNvPr>
          <p:cNvSpPr/>
          <p:nvPr/>
        </p:nvSpPr>
        <p:spPr bwMode="white">
          <a:xfrm>
            <a:off x="335360" y="4379509"/>
            <a:ext cx="8712968" cy="45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5383AAB-2272-1DA7-3A3B-47BA215DAF08}"/>
              </a:ext>
            </a:extLst>
          </p:cNvPr>
          <p:cNvSpPr/>
          <p:nvPr/>
        </p:nvSpPr>
        <p:spPr bwMode="white">
          <a:xfrm>
            <a:off x="335360" y="5045632"/>
            <a:ext cx="6264696" cy="83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86EE056-CF7B-C533-1C9D-7280972E4706}"/>
              </a:ext>
            </a:extLst>
          </p:cNvPr>
          <p:cNvSpPr/>
          <p:nvPr/>
        </p:nvSpPr>
        <p:spPr bwMode="white">
          <a:xfrm>
            <a:off x="335360" y="6228979"/>
            <a:ext cx="3528392" cy="37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665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4" grpId="0" animBg="1"/>
      <p:bldP spid="17" grpId="0" animBg="1"/>
      <p:bldP spid="18" grpId="0" animBg="1"/>
      <p:bldP spid="22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E0E19-0DFF-20EF-4EBC-51361D0212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38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029A6C9-84DE-88FD-10EB-738A371333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51" r="7820" b="6059"/>
          <a:stretch/>
        </p:blipFill>
        <p:spPr>
          <a:xfrm>
            <a:off x="3935760" y="3403598"/>
            <a:ext cx="3168352" cy="3397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089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29A6C9-84DE-88FD-10EB-738A371333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68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5DA564-A6E3-5FFA-CE54-31A5B4A6EB51}"/>
              </a:ext>
            </a:extLst>
          </p:cNvPr>
          <p:cNvSpPr/>
          <p:nvPr/>
        </p:nvSpPr>
        <p:spPr bwMode="white">
          <a:xfrm>
            <a:off x="335360" y="1124744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ACC1FB-1147-A771-013F-6714B7E1EAF2}"/>
              </a:ext>
            </a:extLst>
          </p:cNvPr>
          <p:cNvSpPr/>
          <p:nvPr/>
        </p:nvSpPr>
        <p:spPr bwMode="white">
          <a:xfrm>
            <a:off x="335360" y="1995091"/>
            <a:ext cx="2952328" cy="43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64DAA98-E5D0-24B1-219E-1578D690367A}"/>
              </a:ext>
            </a:extLst>
          </p:cNvPr>
          <p:cNvSpPr/>
          <p:nvPr/>
        </p:nvSpPr>
        <p:spPr bwMode="white">
          <a:xfrm>
            <a:off x="3287688" y="1957001"/>
            <a:ext cx="2826713" cy="46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5509187-53A1-4F23-1787-4842F2654F3C}"/>
              </a:ext>
            </a:extLst>
          </p:cNvPr>
          <p:cNvSpPr/>
          <p:nvPr/>
        </p:nvSpPr>
        <p:spPr bwMode="white">
          <a:xfrm>
            <a:off x="335360" y="2890209"/>
            <a:ext cx="6102743" cy="51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2962E8C-0BAB-0B49-1729-0B660748BCF5}"/>
              </a:ext>
            </a:extLst>
          </p:cNvPr>
          <p:cNvSpPr/>
          <p:nvPr/>
        </p:nvSpPr>
        <p:spPr bwMode="white">
          <a:xfrm>
            <a:off x="335360" y="3823417"/>
            <a:ext cx="2665785" cy="47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60A4969-6620-3020-C6D0-012A5F92C203}"/>
              </a:ext>
            </a:extLst>
          </p:cNvPr>
          <p:cNvSpPr/>
          <p:nvPr/>
        </p:nvSpPr>
        <p:spPr bwMode="white">
          <a:xfrm>
            <a:off x="335360" y="4756625"/>
            <a:ext cx="5544616" cy="60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87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26F016-125C-F63D-2F56-EF7A6404BA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864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7E1ABD-F781-47F5-4DF9-05BCFDB40D9D}"/>
              </a:ext>
            </a:extLst>
          </p:cNvPr>
          <p:cNvSpPr/>
          <p:nvPr/>
        </p:nvSpPr>
        <p:spPr bwMode="white">
          <a:xfrm>
            <a:off x="373442" y="900000"/>
            <a:ext cx="10619101" cy="143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B865DF-F602-C546-0C27-97EAFAF67538}"/>
              </a:ext>
            </a:extLst>
          </p:cNvPr>
          <p:cNvSpPr/>
          <p:nvPr/>
        </p:nvSpPr>
        <p:spPr bwMode="white">
          <a:xfrm>
            <a:off x="335360" y="2636912"/>
            <a:ext cx="5328592" cy="46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AFF8C6B-9BD8-A329-8C93-557DF61E3D07}"/>
              </a:ext>
            </a:extLst>
          </p:cNvPr>
          <p:cNvSpPr/>
          <p:nvPr/>
        </p:nvSpPr>
        <p:spPr bwMode="white">
          <a:xfrm>
            <a:off x="373442" y="3446944"/>
            <a:ext cx="10619101" cy="127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968E380-6A6C-78A7-066B-C724FCD4B8CE}"/>
              </a:ext>
            </a:extLst>
          </p:cNvPr>
          <p:cNvSpPr/>
          <p:nvPr/>
        </p:nvSpPr>
        <p:spPr bwMode="white">
          <a:xfrm>
            <a:off x="335360" y="5068551"/>
            <a:ext cx="5904656" cy="45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05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5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083531-4297-B64A-F581-AC2DFDEE09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518271" cy="519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D1A524B-084D-F606-2D52-1C5967757C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92" r="8329" b="25774"/>
          <a:stretch/>
        </p:blipFill>
        <p:spPr>
          <a:xfrm>
            <a:off x="8925639" y="3140968"/>
            <a:ext cx="3096344" cy="2840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462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1A524B-084D-F606-2D52-1C5967757C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250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92B676-C126-651E-9D01-4053646F275F}"/>
              </a:ext>
            </a:extLst>
          </p:cNvPr>
          <p:cNvSpPr/>
          <p:nvPr/>
        </p:nvSpPr>
        <p:spPr bwMode="white">
          <a:xfrm>
            <a:off x="335360" y="995288"/>
            <a:ext cx="4176464" cy="63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0C8106-11B7-1D4F-4595-EABB2F4BA92D}"/>
              </a:ext>
            </a:extLst>
          </p:cNvPr>
          <p:cNvSpPr/>
          <p:nvPr/>
        </p:nvSpPr>
        <p:spPr bwMode="white">
          <a:xfrm>
            <a:off x="335360" y="1843353"/>
            <a:ext cx="2532495" cy="4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94B671-E407-EFB9-234A-271922034140}"/>
              </a:ext>
            </a:extLst>
          </p:cNvPr>
          <p:cNvSpPr/>
          <p:nvPr/>
        </p:nvSpPr>
        <p:spPr bwMode="white">
          <a:xfrm>
            <a:off x="335360" y="2636912"/>
            <a:ext cx="475252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0730FFC-79DE-E27A-F31A-9DFB9FC6228B}"/>
              </a:ext>
            </a:extLst>
          </p:cNvPr>
          <p:cNvSpPr/>
          <p:nvPr/>
        </p:nvSpPr>
        <p:spPr bwMode="white">
          <a:xfrm>
            <a:off x="1180613" y="3937779"/>
            <a:ext cx="2827155" cy="49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5B7C7D6-09C3-EAD5-22E9-C11836EF3BEB}"/>
              </a:ext>
            </a:extLst>
          </p:cNvPr>
          <p:cNvSpPr/>
          <p:nvPr/>
        </p:nvSpPr>
        <p:spPr bwMode="white">
          <a:xfrm>
            <a:off x="373443" y="4725144"/>
            <a:ext cx="745074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5B7C7D6-09C3-EAD5-22E9-C11836EF3BEB}"/>
              </a:ext>
            </a:extLst>
          </p:cNvPr>
          <p:cNvSpPr/>
          <p:nvPr/>
        </p:nvSpPr>
        <p:spPr bwMode="white">
          <a:xfrm>
            <a:off x="7824193" y="4732065"/>
            <a:ext cx="1872208" cy="490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5B7C7D6-09C3-EAD5-22E9-C11836EF3BEB}"/>
              </a:ext>
            </a:extLst>
          </p:cNvPr>
          <p:cNvSpPr/>
          <p:nvPr/>
        </p:nvSpPr>
        <p:spPr bwMode="white">
          <a:xfrm>
            <a:off x="335360" y="5517232"/>
            <a:ext cx="2265917" cy="490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6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9" grpId="0" animBg="1"/>
      <p:bldP spid="27" grpId="0" animBg="1"/>
      <p:bldP spid="28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A3E79B-E9F3-7F97-63CB-54796999DE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567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86FC5B-5490-6AD7-A6D4-2416EB7EE500}"/>
              </a:ext>
            </a:extLst>
          </p:cNvPr>
          <p:cNvSpPr/>
          <p:nvPr/>
        </p:nvSpPr>
        <p:spPr bwMode="white">
          <a:xfrm>
            <a:off x="335360" y="1157391"/>
            <a:ext cx="1913652" cy="41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E50617-A0E5-FD56-ED6D-194F7E701018}"/>
              </a:ext>
            </a:extLst>
          </p:cNvPr>
          <p:cNvSpPr/>
          <p:nvPr/>
        </p:nvSpPr>
        <p:spPr bwMode="white">
          <a:xfrm>
            <a:off x="2810732" y="1128792"/>
            <a:ext cx="4141487" cy="510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98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9BEFB7-5CF6-B649-6E1E-12E006A1DA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31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105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EDFBE3-2D99-30D4-286C-D513E0B17B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7905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AE290E-D22E-230C-0FB0-0F59065D51CC}"/>
              </a:ext>
            </a:extLst>
          </p:cNvPr>
          <p:cNvSpPr/>
          <p:nvPr/>
        </p:nvSpPr>
        <p:spPr bwMode="white">
          <a:xfrm>
            <a:off x="7548276" y="3730964"/>
            <a:ext cx="241732" cy="27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97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7D8B36-7759-DD0C-87F8-DA55AADD4D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83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99FD4D-D10A-0640-AD07-E944FFC5FDA9}"/>
              </a:ext>
            </a:extLst>
          </p:cNvPr>
          <p:cNvSpPr/>
          <p:nvPr/>
        </p:nvSpPr>
        <p:spPr bwMode="white">
          <a:xfrm>
            <a:off x="10756326" y="1100470"/>
            <a:ext cx="390346" cy="40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2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9CEE68-3752-9DC2-CA33-E899DD8AE0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5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B592A2-69B0-08FB-A832-20CED43E3653}"/>
              </a:ext>
            </a:extLst>
          </p:cNvPr>
          <p:cNvSpPr/>
          <p:nvPr/>
        </p:nvSpPr>
        <p:spPr bwMode="white">
          <a:xfrm>
            <a:off x="10756326" y="2025138"/>
            <a:ext cx="390346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443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7A8B19-AED4-7616-CAD6-1341B09061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0991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7D5E97-CA44-F9D8-4474-68588D9838CA}"/>
              </a:ext>
            </a:extLst>
          </p:cNvPr>
          <p:cNvSpPr/>
          <p:nvPr/>
        </p:nvSpPr>
        <p:spPr bwMode="white">
          <a:xfrm>
            <a:off x="10405767" y="2039138"/>
            <a:ext cx="339395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6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B3F11D-0AF6-AC1B-C083-1A8A90EFD3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49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9B078E9-347E-67B8-6AFA-D5A9288E78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4"/>
          <a:stretch/>
        </p:blipFill>
        <p:spPr>
          <a:xfrm>
            <a:off x="983432" y="3861048"/>
            <a:ext cx="10873208" cy="72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6B8F36-8410-FFF9-06C6-E031A32E16B2}"/>
              </a:ext>
            </a:extLst>
          </p:cNvPr>
          <p:cNvSpPr/>
          <p:nvPr/>
        </p:nvSpPr>
        <p:spPr bwMode="white">
          <a:xfrm>
            <a:off x="10742109" y="4043055"/>
            <a:ext cx="380826" cy="41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06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97A480-9E24-3CC5-78DB-DCA0880A51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411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139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09B3FC-EDC0-BD4C-1373-E0846C92C1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57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A78581-2753-4598-F5CB-21A3CEE5E9B9}"/>
              </a:ext>
            </a:extLst>
          </p:cNvPr>
          <p:cNvSpPr/>
          <p:nvPr/>
        </p:nvSpPr>
        <p:spPr bwMode="white">
          <a:xfrm>
            <a:off x="6748128" y="1997453"/>
            <a:ext cx="1313851" cy="43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81FFE7-957A-87FB-E448-10C2D4EEBEBF}"/>
              </a:ext>
            </a:extLst>
          </p:cNvPr>
          <p:cNvSpPr/>
          <p:nvPr/>
        </p:nvSpPr>
        <p:spPr bwMode="white">
          <a:xfrm>
            <a:off x="9851863" y="1997453"/>
            <a:ext cx="1323371" cy="43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55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2023-11-18T10:13:55Z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