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E8BCFE-5C6C-4460-8B20-0397BB5C7B17}" type="datetimeFigureOut">
              <a:rPr lang="zh-CN" altLang="en-US" smtClean="0"/>
              <a:t>2023/11/19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FAA52-21F0-4852-BAE1-230DD12535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462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FAA52-21F0-4852-BAE1-230DD125354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39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3095625"/>
            <a:ext cx="70675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BB54F-CD4D-ABAE-BFF3-D6DC072F21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16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403D3E-711C-62A6-9583-06C718C915EE}"/>
              </a:ext>
            </a:extLst>
          </p:cNvPr>
          <p:cNvSpPr/>
          <p:nvPr/>
        </p:nvSpPr>
        <p:spPr bwMode="white">
          <a:xfrm>
            <a:off x="335361" y="1042878"/>
            <a:ext cx="7934363" cy="4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EFDACB-C3B6-9B61-7AC1-9B28ECEB1F20}"/>
              </a:ext>
            </a:extLst>
          </p:cNvPr>
          <p:cNvSpPr/>
          <p:nvPr/>
        </p:nvSpPr>
        <p:spPr bwMode="white">
          <a:xfrm>
            <a:off x="335360" y="1871572"/>
            <a:ext cx="4117939" cy="4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EE97C5-B0F0-E554-EF1B-04A7BC1EEBE3}"/>
              </a:ext>
            </a:extLst>
          </p:cNvPr>
          <p:cNvSpPr/>
          <p:nvPr/>
        </p:nvSpPr>
        <p:spPr bwMode="white">
          <a:xfrm>
            <a:off x="4453300" y="1909672"/>
            <a:ext cx="2413234" cy="4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941F8DF-6E0B-7D21-173F-D8948A75D99C}"/>
              </a:ext>
            </a:extLst>
          </p:cNvPr>
          <p:cNvSpPr/>
          <p:nvPr/>
        </p:nvSpPr>
        <p:spPr bwMode="white">
          <a:xfrm>
            <a:off x="335362" y="2776467"/>
            <a:ext cx="4117938" cy="4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5CE82D9-0C1E-169A-9750-979B7224A258}"/>
              </a:ext>
            </a:extLst>
          </p:cNvPr>
          <p:cNvSpPr/>
          <p:nvPr/>
        </p:nvSpPr>
        <p:spPr bwMode="white">
          <a:xfrm>
            <a:off x="373445" y="3605161"/>
            <a:ext cx="2495680" cy="4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A1865CD-7A18-43AE-C442-9AC642978F03}"/>
              </a:ext>
            </a:extLst>
          </p:cNvPr>
          <p:cNvSpPr/>
          <p:nvPr/>
        </p:nvSpPr>
        <p:spPr bwMode="white">
          <a:xfrm>
            <a:off x="2869125" y="3614686"/>
            <a:ext cx="6672714" cy="4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6C6C1F5-765C-ED0C-8243-A1E4AD00EE07}"/>
              </a:ext>
            </a:extLst>
          </p:cNvPr>
          <p:cNvSpPr/>
          <p:nvPr/>
        </p:nvSpPr>
        <p:spPr bwMode="white">
          <a:xfrm>
            <a:off x="335360" y="4538632"/>
            <a:ext cx="4621994" cy="37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6A5E5BD-D969-2AC0-8A2C-1DF117205DB8}"/>
              </a:ext>
            </a:extLst>
          </p:cNvPr>
          <p:cNvSpPr/>
          <p:nvPr/>
        </p:nvSpPr>
        <p:spPr bwMode="white">
          <a:xfrm>
            <a:off x="4957355" y="4538632"/>
            <a:ext cx="2520281" cy="37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F7592B5-7175-73A9-04DF-36EFF4942C57}"/>
              </a:ext>
            </a:extLst>
          </p:cNvPr>
          <p:cNvSpPr/>
          <p:nvPr/>
        </p:nvSpPr>
        <p:spPr bwMode="white">
          <a:xfrm>
            <a:off x="4454634" y="2769189"/>
            <a:ext cx="2590954" cy="41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A15A0CF-EE51-4400-569A-CA6CCE8A946D}"/>
              </a:ext>
            </a:extLst>
          </p:cNvPr>
          <p:cNvSpPr/>
          <p:nvPr/>
        </p:nvSpPr>
        <p:spPr bwMode="white">
          <a:xfrm>
            <a:off x="373442" y="5338750"/>
            <a:ext cx="5376001" cy="4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00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5" grpId="0" animBg="1"/>
      <p:bldP spid="18" grpId="0" animBg="1"/>
      <p:bldP spid="22" grpId="0" animBg="1"/>
      <p:bldP spid="24" grpId="0" animBg="1"/>
      <p:bldP spid="28" grpId="0" animBg="1"/>
      <p:bldP spid="29" grpId="0" animBg="1"/>
      <p:bldP spid="30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B8019-7AFB-316D-82FB-55E75F20FA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61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64C670-981E-4579-479E-04336BC73388}"/>
              </a:ext>
            </a:extLst>
          </p:cNvPr>
          <p:cNvSpPr/>
          <p:nvPr/>
        </p:nvSpPr>
        <p:spPr bwMode="white">
          <a:xfrm>
            <a:off x="10737285" y="3826054"/>
            <a:ext cx="380826" cy="4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18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B62FB-163A-64E6-417B-4D3EA75432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710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854AD4-F2A2-2BFC-E793-C19EA0DAC119}"/>
              </a:ext>
            </a:extLst>
          </p:cNvPr>
          <p:cNvSpPr/>
          <p:nvPr/>
        </p:nvSpPr>
        <p:spPr bwMode="white">
          <a:xfrm>
            <a:off x="10029333" y="4356000"/>
            <a:ext cx="345222" cy="38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45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AB935-4099-DFDC-A81A-DAA867522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217024" cy="3918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E8062E-A5EE-E4D0-A003-CB3C8C5DE033}"/>
              </a:ext>
            </a:extLst>
          </p:cNvPr>
          <p:cNvSpPr/>
          <p:nvPr/>
        </p:nvSpPr>
        <p:spPr bwMode="white">
          <a:xfrm>
            <a:off x="8544272" y="3284984"/>
            <a:ext cx="543291" cy="50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B341858-B6CB-6096-F5FC-6C35E23EA6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3138" r="58958" b="6406"/>
          <a:stretch/>
        </p:blipFill>
        <p:spPr>
          <a:xfrm>
            <a:off x="3575720" y="4700294"/>
            <a:ext cx="3168352" cy="207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337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2E180-AF52-7C82-8FF9-AB4C685B8A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937104" cy="311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8DDDDC-0A56-D9BE-2568-4A057D0B6C20}"/>
              </a:ext>
            </a:extLst>
          </p:cNvPr>
          <p:cNvSpPr/>
          <p:nvPr/>
        </p:nvSpPr>
        <p:spPr bwMode="white">
          <a:xfrm>
            <a:off x="7752184" y="3284984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B341858-B6CB-6096-F5FC-6C35E23EA6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8" r="10203" b="4767"/>
          <a:stretch/>
        </p:blipFill>
        <p:spPr>
          <a:xfrm>
            <a:off x="3935760" y="3918916"/>
            <a:ext cx="2736304" cy="289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837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CDDF1-20EC-850F-0621-144B0CB3A5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937103" cy="4563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7B6C80C-41E0-DFD0-79F4-58763035A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59" r="8432" b="49843"/>
          <a:stretch/>
        </p:blipFill>
        <p:spPr>
          <a:xfrm>
            <a:off x="7248128" y="4515535"/>
            <a:ext cx="2088232" cy="22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094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6C80C-41E0-DFD0-79F4-58763035A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07" y="900000"/>
            <a:ext cx="8937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E94BA6-953E-0F98-1B6E-1F538120A465}"/>
              </a:ext>
            </a:extLst>
          </p:cNvPr>
          <p:cNvSpPr/>
          <p:nvPr/>
        </p:nvSpPr>
        <p:spPr bwMode="white">
          <a:xfrm>
            <a:off x="335360" y="900000"/>
            <a:ext cx="3605347" cy="45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DCA36E-8294-1444-EE1B-5D52FE5A6ADB}"/>
              </a:ext>
            </a:extLst>
          </p:cNvPr>
          <p:cNvSpPr/>
          <p:nvPr/>
        </p:nvSpPr>
        <p:spPr bwMode="white">
          <a:xfrm>
            <a:off x="335360" y="1668984"/>
            <a:ext cx="5405547" cy="109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F15DE20-C5C9-7C29-9EB8-5C46C3C56664}"/>
              </a:ext>
            </a:extLst>
          </p:cNvPr>
          <p:cNvSpPr/>
          <p:nvPr/>
        </p:nvSpPr>
        <p:spPr bwMode="white">
          <a:xfrm>
            <a:off x="2359320" y="6093042"/>
            <a:ext cx="2013435" cy="35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7C9A824-5BAB-9825-9E22-919623E6507D}"/>
              </a:ext>
            </a:extLst>
          </p:cNvPr>
          <p:cNvSpPr/>
          <p:nvPr/>
        </p:nvSpPr>
        <p:spPr bwMode="white">
          <a:xfrm>
            <a:off x="431387" y="2857794"/>
            <a:ext cx="3581327" cy="51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838CFB6-1B65-F940-7CE7-6515D8A8C572}"/>
              </a:ext>
            </a:extLst>
          </p:cNvPr>
          <p:cNvSpPr/>
          <p:nvPr/>
        </p:nvSpPr>
        <p:spPr bwMode="white">
          <a:xfrm>
            <a:off x="431387" y="3606238"/>
            <a:ext cx="1927933" cy="28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C3B5521-F46A-B684-C968-89E986D03D06}"/>
              </a:ext>
            </a:extLst>
          </p:cNvPr>
          <p:cNvSpPr/>
          <p:nvPr/>
        </p:nvSpPr>
        <p:spPr bwMode="white">
          <a:xfrm>
            <a:off x="431387" y="4212554"/>
            <a:ext cx="4284297" cy="31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972DC3D-D4CC-F333-FEBD-7361DA3539DB}"/>
              </a:ext>
            </a:extLst>
          </p:cNvPr>
          <p:cNvSpPr/>
          <p:nvPr/>
        </p:nvSpPr>
        <p:spPr bwMode="white">
          <a:xfrm>
            <a:off x="431387" y="4878023"/>
            <a:ext cx="1905773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CB6F59D-6844-0DD3-37F0-549CD5717508}"/>
              </a:ext>
            </a:extLst>
          </p:cNvPr>
          <p:cNvSpPr/>
          <p:nvPr/>
        </p:nvSpPr>
        <p:spPr bwMode="white">
          <a:xfrm>
            <a:off x="431387" y="5476944"/>
            <a:ext cx="3509320" cy="43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28E96E5-5272-94E1-53D8-C63D8DF64BBC}"/>
              </a:ext>
            </a:extLst>
          </p:cNvPr>
          <p:cNvSpPr/>
          <p:nvPr/>
        </p:nvSpPr>
        <p:spPr bwMode="white">
          <a:xfrm>
            <a:off x="431387" y="6149807"/>
            <a:ext cx="1927933" cy="2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27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8" grpId="0" animBg="1"/>
      <p:bldP spid="21" grpId="0" animBg="1"/>
      <p:bldP spid="27" grpId="0" animBg="1"/>
      <p:bldP spid="29" grpId="0" animBg="1"/>
      <p:bldP spid="31" grpId="0" animBg="1"/>
      <p:bldP spid="34" grpId="0" animBg="1"/>
      <p:bldP spid="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2AA4B-F8C0-4989-835C-A792A30A1F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0" y="900000"/>
            <a:ext cx="11520000" cy="4113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EFACE2-09A8-306B-7ED7-0F100F1EA902}"/>
              </a:ext>
            </a:extLst>
          </p:cNvPr>
          <p:cNvSpPr/>
          <p:nvPr/>
        </p:nvSpPr>
        <p:spPr bwMode="white">
          <a:xfrm>
            <a:off x="321877" y="900001"/>
            <a:ext cx="6998259" cy="5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E282B6-8669-282C-5579-F795C96293E2}"/>
              </a:ext>
            </a:extLst>
          </p:cNvPr>
          <p:cNvSpPr/>
          <p:nvPr/>
        </p:nvSpPr>
        <p:spPr bwMode="white">
          <a:xfrm>
            <a:off x="321877" y="1814014"/>
            <a:ext cx="6926251" cy="45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F3A6B4-AE6F-B4CF-6E4E-5AAE8B53A915}"/>
              </a:ext>
            </a:extLst>
          </p:cNvPr>
          <p:cNvSpPr/>
          <p:nvPr/>
        </p:nvSpPr>
        <p:spPr bwMode="white">
          <a:xfrm>
            <a:off x="263352" y="2651860"/>
            <a:ext cx="6192688" cy="49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61D7CD5-7566-26D0-4092-1B577732B51C}"/>
              </a:ext>
            </a:extLst>
          </p:cNvPr>
          <p:cNvSpPr/>
          <p:nvPr/>
        </p:nvSpPr>
        <p:spPr bwMode="white">
          <a:xfrm>
            <a:off x="321876" y="3429000"/>
            <a:ext cx="2533763" cy="54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21B737E-2A48-A7EC-26A4-EC091B6D555B}"/>
              </a:ext>
            </a:extLst>
          </p:cNvPr>
          <p:cNvSpPr/>
          <p:nvPr/>
        </p:nvSpPr>
        <p:spPr bwMode="white">
          <a:xfrm>
            <a:off x="321877" y="4260908"/>
            <a:ext cx="5342075" cy="46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61D7CD5-7566-26D0-4092-1B577732B51C}"/>
              </a:ext>
            </a:extLst>
          </p:cNvPr>
          <p:cNvSpPr/>
          <p:nvPr/>
        </p:nvSpPr>
        <p:spPr bwMode="white">
          <a:xfrm>
            <a:off x="2860567" y="3429000"/>
            <a:ext cx="3523465" cy="54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3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19" grpId="0" animBg="1"/>
      <p:bldP spid="26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A6F236-C42E-4BA8-A187-D240043EAA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93088" cy="4388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03DED18-9209-CE40-1D04-0A6599665E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68" t="3768" r="8328" b="12736"/>
          <a:stretch/>
        </p:blipFill>
        <p:spPr>
          <a:xfrm>
            <a:off x="7032104" y="4437112"/>
            <a:ext cx="2592288" cy="234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726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DED18-9209-CE40-1D04-0A6599665E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05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A3B0C3-2F72-7C0E-EE67-9584FEF00947}"/>
              </a:ext>
            </a:extLst>
          </p:cNvPr>
          <p:cNvSpPr/>
          <p:nvPr/>
        </p:nvSpPr>
        <p:spPr bwMode="white">
          <a:xfrm>
            <a:off x="373442" y="1100281"/>
            <a:ext cx="4426413" cy="5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BE66B3-3E14-5ECC-61D4-5D7B6E1751CD}"/>
              </a:ext>
            </a:extLst>
          </p:cNvPr>
          <p:cNvSpPr/>
          <p:nvPr/>
        </p:nvSpPr>
        <p:spPr bwMode="white">
          <a:xfrm>
            <a:off x="373442" y="1908267"/>
            <a:ext cx="4138381" cy="58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085B10-1D51-D4EA-5242-86DD4BF044D0}"/>
              </a:ext>
            </a:extLst>
          </p:cNvPr>
          <p:cNvSpPr/>
          <p:nvPr/>
        </p:nvSpPr>
        <p:spPr bwMode="white">
          <a:xfrm>
            <a:off x="373442" y="2772363"/>
            <a:ext cx="4138381" cy="51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F396398-E648-1A19-E410-8D83A24686AD}"/>
              </a:ext>
            </a:extLst>
          </p:cNvPr>
          <p:cNvSpPr/>
          <p:nvPr/>
        </p:nvSpPr>
        <p:spPr bwMode="white">
          <a:xfrm>
            <a:off x="373442" y="3694415"/>
            <a:ext cx="2475372" cy="352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AE925D2-6666-49E6-8544-AC8F7054D4E8}"/>
              </a:ext>
            </a:extLst>
          </p:cNvPr>
          <p:cNvSpPr/>
          <p:nvPr/>
        </p:nvSpPr>
        <p:spPr bwMode="white">
          <a:xfrm>
            <a:off x="373442" y="4456724"/>
            <a:ext cx="4138381" cy="49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8CF52A5B-8D62-5C05-901E-3728B122CD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23"/>
          <a:stretch/>
        </p:blipFill>
        <p:spPr>
          <a:xfrm>
            <a:off x="373442" y="5232800"/>
            <a:ext cx="11520000" cy="137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AE925D2-6666-49E6-8544-AC8F7054D4E8}"/>
              </a:ext>
            </a:extLst>
          </p:cNvPr>
          <p:cNvSpPr/>
          <p:nvPr/>
        </p:nvSpPr>
        <p:spPr bwMode="white">
          <a:xfrm>
            <a:off x="373442" y="5321728"/>
            <a:ext cx="5506534" cy="49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AE925D2-6666-49E6-8544-AC8F7054D4E8}"/>
              </a:ext>
            </a:extLst>
          </p:cNvPr>
          <p:cNvSpPr/>
          <p:nvPr/>
        </p:nvSpPr>
        <p:spPr bwMode="white">
          <a:xfrm>
            <a:off x="5883931" y="5321728"/>
            <a:ext cx="2804358" cy="49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AE925D2-6666-49E6-8544-AC8F7054D4E8}"/>
              </a:ext>
            </a:extLst>
          </p:cNvPr>
          <p:cNvSpPr/>
          <p:nvPr/>
        </p:nvSpPr>
        <p:spPr bwMode="white">
          <a:xfrm>
            <a:off x="373442" y="6093296"/>
            <a:ext cx="3058261" cy="49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AE925D2-6666-49E6-8544-AC8F7054D4E8}"/>
              </a:ext>
            </a:extLst>
          </p:cNvPr>
          <p:cNvSpPr/>
          <p:nvPr/>
        </p:nvSpPr>
        <p:spPr bwMode="white">
          <a:xfrm>
            <a:off x="3431703" y="6093295"/>
            <a:ext cx="2520281" cy="49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43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59F5F8-3037-6489-0541-8AC785A834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B0FE45-2234-712C-B3E3-4CEDBC64E6EF}"/>
              </a:ext>
            </a:extLst>
          </p:cNvPr>
          <p:cNvSpPr/>
          <p:nvPr/>
        </p:nvSpPr>
        <p:spPr bwMode="white">
          <a:xfrm>
            <a:off x="2216293" y="2636912"/>
            <a:ext cx="476033" cy="52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9E28F0-320E-B916-8F4A-5AF6CD8E5357}"/>
              </a:ext>
            </a:extLst>
          </p:cNvPr>
          <p:cNvSpPr/>
          <p:nvPr/>
        </p:nvSpPr>
        <p:spPr bwMode="white">
          <a:xfrm>
            <a:off x="5024888" y="3690995"/>
            <a:ext cx="2780033" cy="53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F0CDF-3AF1-1A00-1DC3-F5F988C9E8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932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3ED6AB-B353-4C52-4328-9AB782C7603D}"/>
              </a:ext>
            </a:extLst>
          </p:cNvPr>
          <p:cNvSpPr/>
          <p:nvPr/>
        </p:nvSpPr>
        <p:spPr bwMode="white">
          <a:xfrm>
            <a:off x="335360" y="1014261"/>
            <a:ext cx="8640960" cy="46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B25C93-1777-9E8F-7EBE-37FAD0D9FCA1}"/>
              </a:ext>
            </a:extLst>
          </p:cNvPr>
          <p:cNvSpPr/>
          <p:nvPr/>
        </p:nvSpPr>
        <p:spPr bwMode="white">
          <a:xfrm>
            <a:off x="373444" y="1823609"/>
            <a:ext cx="4541354" cy="47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518BBC-FEE5-0175-469F-2439E8C2818E}"/>
              </a:ext>
            </a:extLst>
          </p:cNvPr>
          <p:cNvSpPr/>
          <p:nvPr/>
        </p:nvSpPr>
        <p:spPr bwMode="white">
          <a:xfrm>
            <a:off x="335360" y="2642479"/>
            <a:ext cx="6840760" cy="47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0C331B9-F9CB-29D3-30F0-3B850F0054A8}"/>
              </a:ext>
            </a:extLst>
          </p:cNvPr>
          <p:cNvSpPr/>
          <p:nvPr/>
        </p:nvSpPr>
        <p:spPr bwMode="white">
          <a:xfrm>
            <a:off x="373442" y="3429000"/>
            <a:ext cx="5290510" cy="50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BF51AAF-C4EA-E705-03FA-2DF9EA99FD88}"/>
              </a:ext>
            </a:extLst>
          </p:cNvPr>
          <p:cNvSpPr/>
          <p:nvPr/>
        </p:nvSpPr>
        <p:spPr bwMode="white">
          <a:xfrm>
            <a:off x="335360" y="4247871"/>
            <a:ext cx="6048672" cy="47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8847278-855B-F5F5-BA92-C5D88C8C8F9B}"/>
              </a:ext>
            </a:extLst>
          </p:cNvPr>
          <p:cNvSpPr/>
          <p:nvPr/>
        </p:nvSpPr>
        <p:spPr bwMode="white">
          <a:xfrm>
            <a:off x="335360" y="5108613"/>
            <a:ext cx="4112925" cy="45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76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  <p:bldP spid="17" grpId="0" animBg="1"/>
      <p:bldP spid="22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FE6D0-9F61-7CFD-A72D-414BE428A3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8846"/>
            <a:ext cx="10657184" cy="489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EFF1453-EB33-77D8-A160-EB5C8CA758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17" r="8566" b="56094"/>
          <a:stretch/>
        </p:blipFill>
        <p:spPr>
          <a:xfrm>
            <a:off x="5303912" y="4639323"/>
            <a:ext cx="3528392" cy="2174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561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26CD2-F70D-9EC7-88BA-5442C52A8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1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EFF1453-EB33-77D8-A160-EB5C8CA758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17" r="8566" b="56094"/>
          <a:stretch/>
        </p:blipFill>
        <p:spPr>
          <a:xfrm>
            <a:off x="5879976" y="3573016"/>
            <a:ext cx="3960440" cy="2440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180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FF1453-EB33-77D8-A160-EB5C8CA758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20" y="900000"/>
            <a:ext cx="10998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E8BDAF-F7C4-AAF0-8A12-ECF3EC9D2359}"/>
              </a:ext>
            </a:extLst>
          </p:cNvPr>
          <p:cNvSpPr/>
          <p:nvPr/>
        </p:nvSpPr>
        <p:spPr bwMode="white">
          <a:xfrm>
            <a:off x="335360" y="980728"/>
            <a:ext cx="5916415" cy="212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A457EE1-28A4-C396-2678-3E2DE0FCD831}"/>
              </a:ext>
            </a:extLst>
          </p:cNvPr>
          <p:cNvSpPr/>
          <p:nvPr/>
        </p:nvSpPr>
        <p:spPr bwMode="white">
          <a:xfrm>
            <a:off x="371720" y="3147582"/>
            <a:ext cx="5880055" cy="121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B14F6F2-D1A0-F5C8-84FD-A89ACA0A6D5C}"/>
              </a:ext>
            </a:extLst>
          </p:cNvPr>
          <p:cNvSpPr/>
          <p:nvPr/>
        </p:nvSpPr>
        <p:spPr bwMode="white">
          <a:xfrm>
            <a:off x="335361" y="4630805"/>
            <a:ext cx="2426960" cy="44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DE0DF2C-9C04-E09F-4B99-FAA0D15EE3B3}"/>
              </a:ext>
            </a:extLst>
          </p:cNvPr>
          <p:cNvSpPr/>
          <p:nvPr/>
        </p:nvSpPr>
        <p:spPr bwMode="white">
          <a:xfrm>
            <a:off x="335360" y="5358767"/>
            <a:ext cx="7572599" cy="39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F382774-E05F-6936-B988-3468EDE2753E}"/>
              </a:ext>
            </a:extLst>
          </p:cNvPr>
          <p:cNvSpPr/>
          <p:nvPr/>
        </p:nvSpPr>
        <p:spPr bwMode="white">
          <a:xfrm>
            <a:off x="335361" y="6032133"/>
            <a:ext cx="7572598" cy="4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96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30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50B9F-69D5-426D-9745-36050BCEAB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06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6C4FC5-DE2A-0432-6B25-DD8051099B09}"/>
              </a:ext>
            </a:extLst>
          </p:cNvPr>
          <p:cNvSpPr/>
          <p:nvPr/>
        </p:nvSpPr>
        <p:spPr bwMode="white">
          <a:xfrm>
            <a:off x="487690" y="1033415"/>
            <a:ext cx="4469665" cy="37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3F2A6E-2561-0F17-49CC-DBEEACDBF592}"/>
              </a:ext>
            </a:extLst>
          </p:cNvPr>
          <p:cNvSpPr/>
          <p:nvPr/>
        </p:nvSpPr>
        <p:spPr bwMode="white">
          <a:xfrm>
            <a:off x="4957355" y="980728"/>
            <a:ext cx="2664296" cy="4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B921E1-7EA3-2B74-47C4-D56F71F1C81C}"/>
              </a:ext>
            </a:extLst>
          </p:cNvPr>
          <p:cNvSpPr/>
          <p:nvPr/>
        </p:nvSpPr>
        <p:spPr bwMode="white">
          <a:xfrm>
            <a:off x="487689" y="1719553"/>
            <a:ext cx="9654241" cy="4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E0B4CBC-770C-0EC7-1273-F76032A93BD9}"/>
              </a:ext>
            </a:extLst>
          </p:cNvPr>
          <p:cNvSpPr/>
          <p:nvPr/>
        </p:nvSpPr>
        <p:spPr bwMode="white">
          <a:xfrm>
            <a:off x="487689" y="2434280"/>
            <a:ext cx="3389545" cy="4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F2868BC-768E-04D2-B097-3D636A514125}"/>
              </a:ext>
            </a:extLst>
          </p:cNvPr>
          <p:cNvSpPr/>
          <p:nvPr/>
        </p:nvSpPr>
        <p:spPr bwMode="white">
          <a:xfrm>
            <a:off x="335360" y="3168066"/>
            <a:ext cx="6782235" cy="4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AA1ADCF-81E9-1FAE-2D74-308D00F6B013}"/>
              </a:ext>
            </a:extLst>
          </p:cNvPr>
          <p:cNvSpPr/>
          <p:nvPr/>
        </p:nvSpPr>
        <p:spPr bwMode="white">
          <a:xfrm>
            <a:off x="373443" y="3978090"/>
            <a:ext cx="5045949" cy="4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2C6970F-18B6-A9D4-5F67-FC5FEAF10C4D}"/>
              </a:ext>
            </a:extLst>
          </p:cNvPr>
          <p:cNvSpPr/>
          <p:nvPr/>
        </p:nvSpPr>
        <p:spPr bwMode="white">
          <a:xfrm>
            <a:off x="487690" y="4767309"/>
            <a:ext cx="4750809" cy="93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21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5" grpId="0" animBg="1"/>
      <p:bldP spid="17" grpId="0" animBg="1"/>
      <p:bldP spid="21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07924-C79D-43F6-E66D-4CE66127AC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94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025D21-18C3-F20B-9AE6-BAB4E35093EF}"/>
              </a:ext>
            </a:extLst>
          </p:cNvPr>
          <p:cNvSpPr/>
          <p:nvPr/>
        </p:nvSpPr>
        <p:spPr bwMode="white">
          <a:xfrm>
            <a:off x="407368" y="900001"/>
            <a:ext cx="10776599" cy="124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4650862-F819-DE10-8C7D-8E4785FD31E9}"/>
              </a:ext>
            </a:extLst>
          </p:cNvPr>
          <p:cNvSpPr/>
          <p:nvPr/>
        </p:nvSpPr>
        <p:spPr bwMode="white">
          <a:xfrm>
            <a:off x="531136" y="2434797"/>
            <a:ext cx="6620384" cy="49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C9B7ACA-8493-B8EA-6847-2C7E7798E3D2}"/>
              </a:ext>
            </a:extLst>
          </p:cNvPr>
          <p:cNvSpPr/>
          <p:nvPr/>
        </p:nvSpPr>
        <p:spPr bwMode="white">
          <a:xfrm>
            <a:off x="531136" y="3117195"/>
            <a:ext cx="2515928" cy="52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9F7F6C8-8844-7C4C-C6A1-D5BD051FF28D}"/>
              </a:ext>
            </a:extLst>
          </p:cNvPr>
          <p:cNvSpPr/>
          <p:nvPr/>
        </p:nvSpPr>
        <p:spPr bwMode="white">
          <a:xfrm>
            <a:off x="407368" y="3893330"/>
            <a:ext cx="3575799" cy="41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A0B686D-0E70-3F2E-7C15-60F1545DC556}"/>
              </a:ext>
            </a:extLst>
          </p:cNvPr>
          <p:cNvSpPr/>
          <p:nvPr/>
        </p:nvSpPr>
        <p:spPr bwMode="white">
          <a:xfrm>
            <a:off x="407368" y="4598765"/>
            <a:ext cx="6240096" cy="4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C9B7ACA-8493-B8EA-6847-2C7E7798E3D2}"/>
              </a:ext>
            </a:extLst>
          </p:cNvPr>
          <p:cNvSpPr/>
          <p:nvPr/>
        </p:nvSpPr>
        <p:spPr bwMode="white">
          <a:xfrm>
            <a:off x="3047064" y="3118096"/>
            <a:ext cx="6768752" cy="52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25" grpId="0" animBg="1"/>
      <p:bldP spid="31" grpId="0" animBg="1"/>
      <p:bldP spid="35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BAD52-7D05-E51B-6943-F8EB14D3DB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8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568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AE9FF-E0EB-AAD7-8627-7ABCFA6516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03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38EBD3-90A2-E921-A371-C6DDBFD45B0E}"/>
              </a:ext>
            </a:extLst>
          </p:cNvPr>
          <p:cNvSpPr/>
          <p:nvPr/>
        </p:nvSpPr>
        <p:spPr bwMode="white">
          <a:xfrm>
            <a:off x="6203607" y="5174351"/>
            <a:ext cx="514115" cy="38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A54702-3DA4-B787-2006-AF7E4BBDCC8E}"/>
              </a:ext>
            </a:extLst>
          </p:cNvPr>
          <p:cNvSpPr/>
          <p:nvPr/>
        </p:nvSpPr>
        <p:spPr bwMode="white">
          <a:xfrm>
            <a:off x="987821" y="5979423"/>
            <a:ext cx="414609" cy="45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5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3A2DE-6E75-4CE1-2229-3DCAB5978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B2A992-B15A-651B-6682-867B0BEDD5E1}"/>
              </a:ext>
            </a:extLst>
          </p:cNvPr>
          <p:cNvSpPr/>
          <p:nvPr/>
        </p:nvSpPr>
        <p:spPr bwMode="white">
          <a:xfrm>
            <a:off x="912914" y="3573017"/>
            <a:ext cx="5399109" cy="46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0510EB-0D06-69FB-0ADD-F044375C7E07}"/>
              </a:ext>
            </a:extLst>
          </p:cNvPr>
          <p:cNvSpPr/>
          <p:nvPr/>
        </p:nvSpPr>
        <p:spPr bwMode="white">
          <a:xfrm>
            <a:off x="990032" y="4365104"/>
            <a:ext cx="56100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4EB05C-D0F6-B5E1-2B7B-77D696F884C2}"/>
              </a:ext>
            </a:extLst>
          </p:cNvPr>
          <p:cNvSpPr/>
          <p:nvPr/>
        </p:nvSpPr>
        <p:spPr bwMode="white">
          <a:xfrm>
            <a:off x="990032" y="5197121"/>
            <a:ext cx="2873720" cy="46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6919218-BD81-0E23-B09C-7CFF7B8A651C}"/>
              </a:ext>
            </a:extLst>
          </p:cNvPr>
          <p:cNvSpPr/>
          <p:nvPr/>
        </p:nvSpPr>
        <p:spPr bwMode="white">
          <a:xfrm>
            <a:off x="990032" y="5989210"/>
            <a:ext cx="4745928" cy="46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9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B3729-F3F3-7398-BA0E-F80DC85E90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0611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2E9442-71C3-CDB5-16E7-A17AA0A93720}"/>
              </a:ext>
            </a:extLst>
          </p:cNvPr>
          <p:cNvSpPr/>
          <p:nvPr/>
        </p:nvSpPr>
        <p:spPr bwMode="white">
          <a:xfrm>
            <a:off x="10307569" y="4081714"/>
            <a:ext cx="429649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3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72689-368E-8D69-0DDA-711619A13D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33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A403A9C-9D0B-C868-741D-084B9E66F6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48" b="61094"/>
          <a:stretch/>
        </p:blipFill>
        <p:spPr>
          <a:xfrm>
            <a:off x="4439816" y="3750085"/>
            <a:ext cx="4369435" cy="224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018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03A9C-9D0B-C868-741D-084B9E66F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63" y="900000"/>
            <a:ext cx="952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D5EA96-A2FE-D859-F7D7-A1A2A9A2EF18}"/>
              </a:ext>
            </a:extLst>
          </p:cNvPr>
          <p:cNvSpPr/>
          <p:nvPr/>
        </p:nvSpPr>
        <p:spPr bwMode="white">
          <a:xfrm>
            <a:off x="335360" y="980729"/>
            <a:ext cx="4968552" cy="42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BD46CE-7BD6-9A53-0DCC-C6C94F976C8E}"/>
              </a:ext>
            </a:extLst>
          </p:cNvPr>
          <p:cNvSpPr/>
          <p:nvPr/>
        </p:nvSpPr>
        <p:spPr bwMode="white">
          <a:xfrm>
            <a:off x="461368" y="1743120"/>
            <a:ext cx="4626519" cy="39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ED4A30-E3C4-3C98-1CFA-D9471A87813B}"/>
              </a:ext>
            </a:extLst>
          </p:cNvPr>
          <p:cNvSpPr/>
          <p:nvPr/>
        </p:nvSpPr>
        <p:spPr bwMode="white">
          <a:xfrm>
            <a:off x="461368" y="2523201"/>
            <a:ext cx="3114352" cy="36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64284CF-6D73-994E-A2EB-B6DCFD0F6472}"/>
              </a:ext>
            </a:extLst>
          </p:cNvPr>
          <p:cNvSpPr/>
          <p:nvPr/>
        </p:nvSpPr>
        <p:spPr bwMode="white">
          <a:xfrm>
            <a:off x="335360" y="3232366"/>
            <a:ext cx="3441614" cy="39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2895042-F612-2DA5-1152-025393CB405C}"/>
              </a:ext>
            </a:extLst>
          </p:cNvPr>
          <p:cNvSpPr/>
          <p:nvPr/>
        </p:nvSpPr>
        <p:spPr bwMode="white">
          <a:xfrm>
            <a:off x="461369" y="3965170"/>
            <a:ext cx="3834431" cy="39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40E7993-DFD3-D4F1-C10E-171B7841C637}"/>
              </a:ext>
            </a:extLst>
          </p:cNvPr>
          <p:cNvSpPr/>
          <p:nvPr/>
        </p:nvSpPr>
        <p:spPr bwMode="white">
          <a:xfrm>
            <a:off x="461368" y="4697974"/>
            <a:ext cx="5634631" cy="40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14569C7-3CD8-6E81-791D-00B7BB892877}"/>
              </a:ext>
            </a:extLst>
          </p:cNvPr>
          <p:cNvSpPr/>
          <p:nvPr/>
        </p:nvSpPr>
        <p:spPr bwMode="white">
          <a:xfrm>
            <a:off x="461369" y="5430778"/>
            <a:ext cx="3258367" cy="50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0704FD9-F8A6-B96F-F42A-64A405111E41}"/>
              </a:ext>
            </a:extLst>
          </p:cNvPr>
          <p:cNvSpPr/>
          <p:nvPr/>
        </p:nvSpPr>
        <p:spPr bwMode="white">
          <a:xfrm>
            <a:off x="461368" y="6187222"/>
            <a:ext cx="4338487" cy="38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21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17" grpId="0" animBg="1"/>
      <p:bldP spid="19" grpId="0" animBg="1"/>
      <p:bldP spid="23" grpId="0" animBg="1"/>
      <p:bldP spid="27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E1909-4056-DE58-D2A1-119D38D264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4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5EC59C-DEDB-6216-7183-EC96AE961897}"/>
              </a:ext>
            </a:extLst>
          </p:cNvPr>
          <p:cNvSpPr/>
          <p:nvPr/>
        </p:nvSpPr>
        <p:spPr bwMode="white">
          <a:xfrm>
            <a:off x="10756326" y="3062668"/>
            <a:ext cx="390346" cy="4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24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CD5E9-BF97-3AD7-1023-ECFC76A823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45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8EF722-EB6D-3D29-6DE4-B77AE588EF0B}"/>
              </a:ext>
            </a:extLst>
          </p:cNvPr>
          <p:cNvSpPr/>
          <p:nvPr/>
        </p:nvSpPr>
        <p:spPr bwMode="white">
          <a:xfrm>
            <a:off x="927220" y="4293096"/>
            <a:ext cx="6176892" cy="144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9A1B6C-A290-DB1D-1D6E-852E65614DC3}"/>
              </a:ext>
            </a:extLst>
          </p:cNvPr>
          <p:cNvSpPr/>
          <p:nvPr/>
        </p:nvSpPr>
        <p:spPr bwMode="white">
          <a:xfrm>
            <a:off x="1007886" y="5942242"/>
            <a:ext cx="4230519" cy="43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77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2023-11-18T16:32:20Z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