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sldIdLst>
    <p:sldId id="302" r:id="rId2"/>
    <p:sldId id="324" r:id="rId3"/>
    <p:sldId id="349" r:id="rId4"/>
    <p:sldId id="348" r:id="rId5"/>
    <p:sldId id="347" r:id="rId6"/>
    <p:sldId id="346" r:id="rId7"/>
    <p:sldId id="345" r:id="rId8"/>
    <p:sldId id="344" r:id="rId9"/>
    <p:sldId id="343" r:id="rId10"/>
    <p:sldId id="342" r:id="rId11"/>
    <p:sldId id="341" r:id="rId12"/>
    <p:sldId id="340" r:id="rId13"/>
    <p:sldId id="339" r:id="rId14"/>
    <p:sldId id="338" r:id="rId15"/>
    <p:sldId id="337" r:id="rId16"/>
    <p:sldId id="336" r:id="rId17"/>
    <p:sldId id="335" r:id="rId18"/>
    <p:sldId id="334" r:id="rId19"/>
    <p:sldId id="333" r:id="rId20"/>
    <p:sldId id="331" r:id="rId21"/>
    <p:sldId id="330" r:id="rId22"/>
    <p:sldId id="329" r:id="rId23"/>
    <p:sldId id="328" r:id="rId24"/>
    <p:sldId id="326" r:id="rId25"/>
    <p:sldId id="325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58CEBE-FEBA-4EB0-8492-0B9A5D9C71D2}" type="datetimeFigureOut">
              <a:rPr lang="zh-CN" altLang="en-US" smtClean="0"/>
              <a:t>2023/11/18 Saturday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B0E65B-61EE-4958-980D-B448DC1234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0122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B0E65B-61EE-4958-980D-B448DC1234F7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15114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1275" y="1933575"/>
            <a:ext cx="7029450" cy="2990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77FDDA-6DE5-10BD-84BD-58A1AD16D7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9677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67092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335E63-A450-5B66-3EE0-2125B6993C0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7214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B20965-41DA-A57D-9A95-CAAA89308F61}"/>
              </a:ext>
            </a:extLst>
          </p:cNvPr>
          <p:cNvSpPr/>
          <p:nvPr/>
        </p:nvSpPr>
        <p:spPr bwMode="white">
          <a:xfrm>
            <a:off x="5320029" y="1052572"/>
            <a:ext cx="1123438" cy="514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00926B8-BE01-4DE9-ABAD-B214204DABFE}"/>
              </a:ext>
            </a:extLst>
          </p:cNvPr>
          <p:cNvSpPr/>
          <p:nvPr/>
        </p:nvSpPr>
        <p:spPr bwMode="white">
          <a:xfrm>
            <a:off x="8261913" y="1062107"/>
            <a:ext cx="1085355" cy="495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8A67C2E-A2D7-F1B2-14F6-63F9CCA9C7EB}"/>
              </a:ext>
            </a:extLst>
          </p:cNvPr>
          <p:cNvSpPr/>
          <p:nvPr/>
        </p:nvSpPr>
        <p:spPr bwMode="white">
          <a:xfrm>
            <a:off x="6548194" y="2015684"/>
            <a:ext cx="1123439" cy="495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A137897-EA94-38EE-7F29-E03C992F5EA6}"/>
              </a:ext>
            </a:extLst>
          </p:cNvPr>
          <p:cNvSpPr/>
          <p:nvPr/>
        </p:nvSpPr>
        <p:spPr bwMode="white">
          <a:xfrm>
            <a:off x="1835467" y="2852936"/>
            <a:ext cx="1104396" cy="612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59DE207-4216-55F5-CABF-770FCBDC6C02}"/>
              </a:ext>
            </a:extLst>
          </p:cNvPr>
          <p:cNvSpPr/>
          <p:nvPr/>
        </p:nvSpPr>
        <p:spPr bwMode="white">
          <a:xfrm>
            <a:off x="10337417" y="3960979"/>
            <a:ext cx="323702" cy="400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CD7B405-713D-8ECE-60CC-32DD22D8A959}"/>
              </a:ext>
            </a:extLst>
          </p:cNvPr>
          <p:cNvSpPr/>
          <p:nvPr/>
        </p:nvSpPr>
        <p:spPr bwMode="white">
          <a:xfrm>
            <a:off x="6224491" y="4905020"/>
            <a:ext cx="1390016" cy="429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0FDEEBB-3853-BAAB-28AA-DDBA214BFD62}"/>
              </a:ext>
            </a:extLst>
          </p:cNvPr>
          <p:cNvSpPr/>
          <p:nvPr/>
        </p:nvSpPr>
        <p:spPr bwMode="white">
          <a:xfrm>
            <a:off x="2930343" y="5849060"/>
            <a:ext cx="323702" cy="410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2334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F73FAB-93DF-616F-2FD9-069C56AFD1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569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130A532-64BE-7B5D-B003-61EE9EA54CF0}"/>
              </a:ext>
            </a:extLst>
          </p:cNvPr>
          <p:cNvSpPr/>
          <p:nvPr/>
        </p:nvSpPr>
        <p:spPr bwMode="white">
          <a:xfrm>
            <a:off x="3791744" y="1916833"/>
            <a:ext cx="3312368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7654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A94EE4-7CC7-27B6-4CA4-9771D1F140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89048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15CFE8-1A26-B3A9-57A2-5BB664C6C429}"/>
              </a:ext>
            </a:extLst>
          </p:cNvPr>
          <p:cNvSpPr/>
          <p:nvPr/>
        </p:nvSpPr>
        <p:spPr bwMode="white">
          <a:xfrm>
            <a:off x="871007" y="3861049"/>
            <a:ext cx="5513025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EB63619-8E74-B83D-1851-D5C9BAC04364}"/>
              </a:ext>
            </a:extLst>
          </p:cNvPr>
          <p:cNvSpPr/>
          <p:nvPr/>
        </p:nvSpPr>
        <p:spPr bwMode="white">
          <a:xfrm>
            <a:off x="871007" y="4560766"/>
            <a:ext cx="5585033" cy="1100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690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C77EF8-5AC5-15CC-0AD0-11BE83FE53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6101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6763386-87D6-1DD1-2A1D-CAB095B5BF37}"/>
              </a:ext>
            </a:extLst>
          </p:cNvPr>
          <p:cNvSpPr/>
          <p:nvPr/>
        </p:nvSpPr>
        <p:spPr bwMode="white">
          <a:xfrm>
            <a:off x="10794409" y="4805171"/>
            <a:ext cx="380826" cy="409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209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1D5C78-FAE7-A1AC-1BF1-9EB2D1A3495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90"/>
          <a:stretch/>
        </p:blipFill>
        <p:spPr>
          <a:xfrm>
            <a:off x="407368" y="764697"/>
            <a:ext cx="8460000" cy="59923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5B34E1-8DD0-9DF2-7716-16C7A0DE56F0}"/>
              </a:ext>
            </a:extLst>
          </p:cNvPr>
          <p:cNvSpPr/>
          <p:nvPr/>
        </p:nvSpPr>
        <p:spPr bwMode="white">
          <a:xfrm>
            <a:off x="7896200" y="764697"/>
            <a:ext cx="443878" cy="444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9927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E683CB-8085-4DF7-9F03-EC69CE2B918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77627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50E6DB-3C6F-DDCD-79AD-E9FE2AF28276}"/>
              </a:ext>
            </a:extLst>
          </p:cNvPr>
          <p:cNvSpPr/>
          <p:nvPr/>
        </p:nvSpPr>
        <p:spPr bwMode="white">
          <a:xfrm>
            <a:off x="6925491" y="3558461"/>
            <a:ext cx="1109878" cy="340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5BD966C-F5EE-DB7D-46C1-E114ABD40BE2}"/>
              </a:ext>
            </a:extLst>
          </p:cNvPr>
          <p:cNvSpPr/>
          <p:nvPr/>
        </p:nvSpPr>
        <p:spPr bwMode="white">
          <a:xfrm>
            <a:off x="1555738" y="4213444"/>
            <a:ext cx="384928" cy="288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E9127E9-EA10-1FE2-5479-BDB9DD1A7D22}"/>
              </a:ext>
            </a:extLst>
          </p:cNvPr>
          <p:cNvSpPr/>
          <p:nvPr/>
        </p:nvSpPr>
        <p:spPr bwMode="white">
          <a:xfrm>
            <a:off x="6540562" y="4200602"/>
            <a:ext cx="1501221" cy="327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AF1D934-E05A-CF31-A1A2-F7F9E1D4A939}"/>
              </a:ext>
            </a:extLst>
          </p:cNvPr>
          <p:cNvSpPr/>
          <p:nvPr/>
        </p:nvSpPr>
        <p:spPr bwMode="white">
          <a:xfrm>
            <a:off x="1581400" y="4842742"/>
            <a:ext cx="1488390" cy="321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BAD8074-D615-98A8-6E42-FD6F7C804C47}"/>
              </a:ext>
            </a:extLst>
          </p:cNvPr>
          <p:cNvSpPr/>
          <p:nvPr/>
        </p:nvSpPr>
        <p:spPr bwMode="white">
          <a:xfrm>
            <a:off x="3095452" y="6159130"/>
            <a:ext cx="622301" cy="269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9653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5D60D3-E697-DF2E-8CE0-4D3FA5669E4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796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38723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5418C0-8DD3-63B3-28B6-9C4E0964228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796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91078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4791A1-2B61-036D-9615-BC26A05FB7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2415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359BC50-5021-E515-641E-5334DCCD7ECA}"/>
              </a:ext>
            </a:extLst>
          </p:cNvPr>
          <p:cNvSpPr/>
          <p:nvPr/>
        </p:nvSpPr>
        <p:spPr bwMode="white">
          <a:xfrm>
            <a:off x="335360" y="995468"/>
            <a:ext cx="4536504" cy="477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BC9F273-87CD-2402-9C01-BD34A62EFB60}"/>
              </a:ext>
            </a:extLst>
          </p:cNvPr>
          <p:cNvSpPr/>
          <p:nvPr/>
        </p:nvSpPr>
        <p:spPr bwMode="white">
          <a:xfrm>
            <a:off x="335360" y="1768760"/>
            <a:ext cx="9505056" cy="639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D0C6316-2506-23F3-908C-47FA36B3055B}"/>
              </a:ext>
            </a:extLst>
          </p:cNvPr>
          <p:cNvSpPr/>
          <p:nvPr/>
        </p:nvSpPr>
        <p:spPr bwMode="white">
          <a:xfrm>
            <a:off x="335360" y="2704349"/>
            <a:ext cx="9865096" cy="508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img_16777215">
            <a:extLst>
              <a:ext uri="{FF2B5EF4-FFF2-40B4-BE49-F238E27FC236}">
                <a16:creationId xmlns:a16="http://schemas.microsoft.com/office/drawing/2014/main" id="{76EE6055-34D8-91FD-FF32-ACE388A4907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3611296"/>
            <a:ext cx="11520000" cy="2569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A359BC50-5021-E515-641E-5334DCCD7ECA}"/>
              </a:ext>
            </a:extLst>
          </p:cNvPr>
          <p:cNvSpPr/>
          <p:nvPr/>
        </p:nvSpPr>
        <p:spPr bwMode="white">
          <a:xfrm>
            <a:off x="373442" y="3645024"/>
            <a:ext cx="7162717" cy="567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A359BC50-5021-E515-641E-5334DCCD7ECA}"/>
              </a:ext>
            </a:extLst>
          </p:cNvPr>
          <p:cNvSpPr/>
          <p:nvPr/>
        </p:nvSpPr>
        <p:spPr bwMode="white">
          <a:xfrm>
            <a:off x="373442" y="4513760"/>
            <a:ext cx="2842238" cy="503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A359BC50-5021-E515-641E-5334DCCD7ECA}"/>
              </a:ext>
            </a:extLst>
          </p:cNvPr>
          <p:cNvSpPr/>
          <p:nvPr/>
        </p:nvSpPr>
        <p:spPr bwMode="white">
          <a:xfrm>
            <a:off x="389212" y="5378116"/>
            <a:ext cx="7795020" cy="503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51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2" grpId="0" animBg="1"/>
      <p:bldP spid="19" grpId="0" animBg="1"/>
      <p:bldP spid="20" grpId="0" animBg="1"/>
      <p:bldP spid="2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A5FE83-322C-CF04-DEE9-47BE7489D5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89874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528819D-FF0D-BEAF-DE17-74B7A0A1E064}"/>
              </a:ext>
            </a:extLst>
          </p:cNvPr>
          <p:cNvSpPr/>
          <p:nvPr/>
        </p:nvSpPr>
        <p:spPr bwMode="white">
          <a:xfrm>
            <a:off x="7983583" y="3189135"/>
            <a:ext cx="393666" cy="81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66B0661-E5FE-527B-1E72-B8BDCD251C60}"/>
              </a:ext>
            </a:extLst>
          </p:cNvPr>
          <p:cNvSpPr/>
          <p:nvPr/>
        </p:nvSpPr>
        <p:spPr bwMode="white">
          <a:xfrm>
            <a:off x="4878820" y="3776283"/>
            <a:ext cx="906174" cy="371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E3A3212-E06D-C71E-48B3-9F24523A76CB}"/>
              </a:ext>
            </a:extLst>
          </p:cNvPr>
          <p:cNvSpPr/>
          <p:nvPr/>
        </p:nvSpPr>
        <p:spPr bwMode="white">
          <a:xfrm>
            <a:off x="8971462" y="3783716"/>
            <a:ext cx="222829" cy="36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8BEFAE6-57D3-8294-E2E1-926CF2F8E3F9}"/>
              </a:ext>
            </a:extLst>
          </p:cNvPr>
          <p:cNvSpPr/>
          <p:nvPr/>
        </p:nvSpPr>
        <p:spPr bwMode="white">
          <a:xfrm>
            <a:off x="934732" y="4512077"/>
            <a:ext cx="839325" cy="408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E2ED930-B213-2461-F5FE-28CF218307D3}"/>
              </a:ext>
            </a:extLst>
          </p:cNvPr>
          <p:cNvSpPr/>
          <p:nvPr/>
        </p:nvSpPr>
        <p:spPr bwMode="white">
          <a:xfrm>
            <a:off x="5784994" y="5240438"/>
            <a:ext cx="1403829" cy="416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2FF7CBE-C5BC-769B-4D19-D10D081AEAED}"/>
              </a:ext>
            </a:extLst>
          </p:cNvPr>
          <p:cNvSpPr/>
          <p:nvPr/>
        </p:nvSpPr>
        <p:spPr bwMode="white">
          <a:xfrm>
            <a:off x="7968727" y="5247870"/>
            <a:ext cx="876464" cy="401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0A909B6-1FE1-91F9-5D80-0B06B57D7926}"/>
              </a:ext>
            </a:extLst>
          </p:cNvPr>
          <p:cNvSpPr/>
          <p:nvPr/>
        </p:nvSpPr>
        <p:spPr bwMode="white">
          <a:xfrm>
            <a:off x="1350681" y="5983664"/>
            <a:ext cx="1329551" cy="408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4BE7A6-2EEF-3BCF-B4D1-F2E9DC85435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6529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78847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BCC67A-F113-DF03-4104-FC03831C01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350" y="900000"/>
            <a:ext cx="84668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9BF9C35-1C7B-84A3-A310-7A8C504BD092}"/>
              </a:ext>
            </a:extLst>
          </p:cNvPr>
          <p:cNvSpPr/>
          <p:nvPr/>
        </p:nvSpPr>
        <p:spPr bwMode="white">
          <a:xfrm>
            <a:off x="335360" y="990984"/>
            <a:ext cx="7848872" cy="958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AECF7AF-67DB-CB86-ADC4-32BBFAE54C1B}"/>
              </a:ext>
            </a:extLst>
          </p:cNvPr>
          <p:cNvSpPr/>
          <p:nvPr/>
        </p:nvSpPr>
        <p:spPr bwMode="white">
          <a:xfrm>
            <a:off x="440321" y="2040800"/>
            <a:ext cx="6591783" cy="524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597C192-88E7-4551-C5BF-AF3FC56D662F}"/>
              </a:ext>
            </a:extLst>
          </p:cNvPr>
          <p:cNvSpPr/>
          <p:nvPr/>
        </p:nvSpPr>
        <p:spPr bwMode="white">
          <a:xfrm>
            <a:off x="335360" y="2655888"/>
            <a:ext cx="7920880" cy="2942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EA338E95-E41F-0357-5FAB-EDFBBDF1EEE1}"/>
              </a:ext>
            </a:extLst>
          </p:cNvPr>
          <p:cNvSpPr/>
          <p:nvPr/>
        </p:nvSpPr>
        <p:spPr bwMode="white">
          <a:xfrm>
            <a:off x="335360" y="5733256"/>
            <a:ext cx="7632848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7629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8" grpId="0" animBg="1"/>
      <p:bldP spid="4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8ED6E3-78BF-6F32-1A5F-D6A4C8689A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14389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8BB80555-81B5-7BB9-1BEC-DEF62D209CC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535"/>
          <a:stretch/>
        </p:blipFill>
        <p:spPr>
          <a:xfrm>
            <a:off x="407368" y="2338929"/>
            <a:ext cx="11520000" cy="29622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49213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B80555-81B5-7BB9-1BEC-DEF62D209CC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12" t="66318"/>
          <a:stretch/>
        </p:blipFill>
        <p:spPr>
          <a:xfrm>
            <a:off x="407368" y="980728"/>
            <a:ext cx="10608496" cy="16501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6391C278-44E8-B298-2071-07D51C8AA3C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62" r="27081" b="5165"/>
          <a:stretch/>
        </p:blipFill>
        <p:spPr>
          <a:xfrm>
            <a:off x="1415480" y="2852936"/>
            <a:ext cx="8400336" cy="2952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92003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A19341-BCEC-C957-D253-284E876A23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897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39591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A29022-30F5-ED17-8B87-C9D0FF7D4E7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44024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B4CC79-72AB-5208-8315-8DA0F79A6A87}"/>
              </a:ext>
            </a:extLst>
          </p:cNvPr>
          <p:cNvSpPr/>
          <p:nvPr/>
        </p:nvSpPr>
        <p:spPr bwMode="white">
          <a:xfrm>
            <a:off x="335360" y="1023878"/>
            <a:ext cx="8136904" cy="532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49EF168-6EA6-8688-5811-EBC34A828189}"/>
              </a:ext>
            </a:extLst>
          </p:cNvPr>
          <p:cNvSpPr/>
          <p:nvPr/>
        </p:nvSpPr>
        <p:spPr bwMode="white">
          <a:xfrm>
            <a:off x="335360" y="1700443"/>
            <a:ext cx="5040560" cy="504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7E9DD37-5346-3E43-6853-F94D201BBCB6}"/>
              </a:ext>
            </a:extLst>
          </p:cNvPr>
          <p:cNvSpPr/>
          <p:nvPr/>
        </p:nvSpPr>
        <p:spPr bwMode="white">
          <a:xfrm>
            <a:off x="335360" y="2386537"/>
            <a:ext cx="3888432" cy="457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DCEF388-7466-A691-5E10-75F1C37CA10C}"/>
              </a:ext>
            </a:extLst>
          </p:cNvPr>
          <p:cNvSpPr/>
          <p:nvPr/>
        </p:nvSpPr>
        <p:spPr bwMode="white">
          <a:xfrm>
            <a:off x="373443" y="3348975"/>
            <a:ext cx="6874685" cy="476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D4D21235-73D4-8876-C6CB-CAC9DEDFD304}"/>
              </a:ext>
            </a:extLst>
          </p:cNvPr>
          <p:cNvSpPr/>
          <p:nvPr/>
        </p:nvSpPr>
        <p:spPr bwMode="white">
          <a:xfrm>
            <a:off x="373443" y="4359058"/>
            <a:ext cx="2050149" cy="914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8DCEF388-7466-A691-5E10-75F1C37CA10C}"/>
              </a:ext>
            </a:extLst>
          </p:cNvPr>
          <p:cNvSpPr/>
          <p:nvPr/>
        </p:nvSpPr>
        <p:spPr bwMode="white">
          <a:xfrm>
            <a:off x="7248128" y="3068960"/>
            <a:ext cx="2880320" cy="100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8DCEF388-7466-A691-5E10-75F1C37CA10C}"/>
              </a:ext>
            </a:extLst>
          </p:cNvPr>
          <p:cNvSpPr/>
          <p:nvPr/>
        </p:nvSpPr>
        <p:spPr bwMode="white">
          <a:xfrm>
            <a:off x="2418653" y="4578227"/>
            <a:ext cx="5693571" cy="476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7565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5" grpId="0" animBg="1"/>
      <p:bldP spid="24" grpId="0" animBg="1"/>
      <p:bldP spid="28" grpId="0" animBg="1"/>
      <p:bldP spid="2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E063FF-DC81-359A-CB93-DF26F798B9A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99963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5735121-8744-19A0-6291-C03799F9DB57}"/>
              </a:ext>
            </a:extLst>
          </p:cNvPr>
          <p:cNvSpPr/>
          <p:nvPr/>
        </p:nvSpPr>
        <p:spPr bwMode="white">
          <a:xfrm>
            <a:off x="9420639" y="3527948"/>
            <a:ext cx="338720" cy="347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3182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43C2BF-C116-8935-CAB0-37205985E1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8264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66067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AC6D09-D284-9AF4-D800-B1637C18A4C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6808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0B4343F-B87A-EB06-5665-66F7A9511D7E}"/>
              </a:ext>
            </a:extLst>
          </p:cNvPr>
          <p:cNvSpPr/>
          <p:nvPr/>
        </p:nvSpPr>
        <p:spPr bwMode="white">
          <a:xfrm>
            <a:off x="10756326" y="1081268"/>
            <a:ext cx="380826" cy="410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9357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B9F18E-9224-D43C-EC19-A834B3B010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3595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652FBF-5FE1-6104-9551-C53ED9194BD6}"/>
              </a:ext>
            </a:extLst>
          </p:cNvPr>
          <p:cNvSpPr/>
          <p:nvPr/>
        </p:nvSpPr>
        <p:spPr bwMode="white">
          <a:xfrm>
            <a:off x="10630945" y="1238270"/>
            <a:ext cx="347357" cy="40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9729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DACBAF-9A47-C1EF-1137-C195429053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667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9AF2AE-A6BA-541D-13A1-0D0518BCB386}"/>
              </a:ext>
            </a:extLst>
          </p:cNvPr>
          <p:cNvSpPr/>
          <p:nvPr/>
        </p:nvSpPr>
        <p:spPr bwMode="white">
          <a:xfrm>
            <a:off x="10784888" y="2024119"/>
            <a:ext cx="352264" cy="400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0449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FD3F79-FE79-D12D-B18F-EE82AD20F43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7385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29456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207C32-3DBC-0AD8-8CA4-E6755AAB09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871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11518B5-4917-2486-3C39-9F9B17FCD07C}"/>
              </a:ext>
            </a:extLst>
          </p:cNvPr>
          <p:cNvSpPr/>
          <p:nvPr/>
        </p:nvSpPr>
        <p:spPr bwMode="white">
          <a:xfrm>
            <a:off x="10204128" y="2149147"/>
            <a:ext cx="380826" cy="410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5257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</Words>
  <Application>Microsoft Office PowerPoint</Application>
  <PresentationFormat>宽屏</PresentationFormat>
  <Paragraphs>1</Paragraphs>
  <Slides>25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2023-11-18T08:22:17Z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